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717" autoAdjust="0"/>
    <p:restoredTop sz="94679" autoAdjust="0"/>
  </p:normalViewPr>
  <p:slideViewPr>
    <p:cSldViewPr>
      <p:cViewPr varScale="1">
        <p:scale>
          <a:sx n="52" d="100"/>
          <a:sy n="52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A6DD-E11D-47EB-BE63-C17D6DE8013C}" type="datetimeFigureOut">
              <a:rPr kumimoji="1" lang="ja-JP" altLang="en-US" smtClean="0"/>
              <a:t>2008/1/3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EFFD-7B47-4F26-9009-CF520422B26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 advClick="0" advTm="1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A6DD-E11D-47EB-BE63-C17D6DE8013C}" type="datetimeFigureOut">
              <a:rPr kumimoji="1" lang="ja-JP" altLang="en-US" smtClean="0"/>
              <a:t>2008/1/3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EFFD-7B47-4F26-9009-CF520422B26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 advClick="0" advTm="1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A6DD-E11D-47EB-BE63-C17D6DE8013C}" type="datetimeFigureOut">
              <a:rPr kumimoji="1" lang="ja-JP" altLang="en-US" smtClean="0"/>
              <a:t>2008/1/3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EFFD-7B47-4F26-9009-CF520422B26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 advClick="0" advTm="1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A6DD-E11D-47EB-BE63-C17D6DE8013C}" type="datetimeFigureOut">
              <a:rPr kumimoji="1" lang="ja-JP" altLang="en-US" smtClean="0"/>
              <a:t>2008/1/3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EFFD-7B47-4F26-9009-CF520422B26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 advClick="0" advTm="1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A6DD-E11D-47EB-BE63-C17D6DE8013C}" type="datetimeFigureOut">
              <a:rPr kumimoji="1" lang="ja-JP" altLang="en-US" smtClean="0"/>
              <a:t>2008/1/3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EFFD-7B47-4F26-9009-CF520422B26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 advClick="0" advTm="1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A6DD-E11D-47EB-BE63-C17D6DE8013C}" type="datetimeFigureOut">
              <a:rPr kumimoji="1" lang="ja-JP" altLang="en-US" smtClean="0"/>
              <a:t>2008/1/3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EFFD-7B47-4F26-9009-CF520422B26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 advClick="0" advTm="1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A6DD-E11D-47EB-BE63-C17D6DE8013C}" type="datetimeFigureOut">
              <a:rPr kumimoji="1" lang="ja-JP" altLang="en-US" smtClean="0"/>
              <a:t>2008/1/3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EFFD-7B47-4F26-9009-CF520422B26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 advClick="0" advTm="1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A6DD-E11D-47EB-BE63-C17D6DE8013C}" type="datetimeFigureOut">
              <a:rPr kumimoji="1" lang="ja-JP" altLang="en-US" smtClean="0"/>
              <a:t>2008/1/3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EFFD-7B47-4F26-9009-CF520422B26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 advClick="0" advTm="1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A6DD-E11D-47EB-BE63-C17D6DE8013C}" type="datetimeFigureOut">
              <a:rPr kumimoji="1" lang="ja-JP" altLang="en-US" smtClean="0"/>
              <a:t>2008/1/3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EFFD-7B47-4F26-9009-CF520422B26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 advClick="0" advTm="1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A6DD-E11D-47EB-BE63-C17D6DE8013C}" type="datetimeFigureOut">
              <a:rPr kumimoji="1" lang="ja-JP" altLang="en-US" smtClean="0"/>
              <a:t>2008/1/3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EFFD-7B47-4F26-9009-CF520422B26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 advClick="0" advTm="1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A6DD-E11D-47EB-BE63-C17D6DE8013C}" type="datetimeFigureOut">
              <a:rPr kumimoji="1" lang="ja-JP" altLang="en-US" smtClean="0"/>
              <a:t>2008/1/3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EFFD-7B47-4F26-9009-CF520422B26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 advClick="0" advTm="1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3A6DD-E11D-47EB-BE63-C17D6DE8013C}" type="datetimeFigureOut">
              <a:rPr kumimoji="1" lang="ja-JP" altLang="en-US" smtClean="0"/>
              <a:t>2008/1/3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4EFFD-7B47-4F26-9009-CF520422B26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100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14414" y="1142984"/>
            <a:ext cx="671517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5000" dirty="0" smtClean="0"/>
              <a:t>0</a:t>
            </a:r>
            <a:r>
              <a:rPr kumimoji="1" lang="ja-JP" altLang="en-US" sz="25000" dirty="0" smtClean="0"/>
              <a:t>：</a:t>
            </a:r>
            <a:r>
              <a:rPr kumimoji="1" lang="en-US" altLang="ja-JP" sz="25000" dirty="0" smtClean="0"/>
              <a:t>10</a:t>
            </a:r>
            <a:endParaRPr kumimoji="1" lang="ja-JP" altLang="en-US" sz="25000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214414" y="1142984"/>
            <a:ext cx="671517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5000" dirty="0" smtClean="0"/>
              <a:t>0</a:t>
            </a:r>
            <a:r>
              <a:rPr kumimoji="1" lang="ja-JP" altLang="en-US" sz="25000" dirty="0" smtClean="0"/>
              <a:t>：</a:t>
            </a:r>
            <a:r>
              <a:rPr kumimoji="1" lang="en-US" altLang="ja-JP" sz="25000" dirty="0" smtClean="0"/>
              <a:t>01</a:t>
            </a:r>
            <a:endParaRPr kumimoji="1" lang="ja-JP" altLang="en-US" sz="25000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214414" y="1142984"/>
            <a:ext cx="671517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5000" dirty="0" smtClean="0"/>
              <a:t>0</a:t>
            </a:r>
            <a:r>
              <a:rPr kumimoji="1" lang="ja-JP" altLang="en-US" sz="25000" dirty="0" smtClean="0"/>
              <a:t>：</a:t>
            </a:r>
            <a:r>
              <a:rPr kumimoji="1" lang="en-US" altLang="ja-JP" sz="25000" dirty="0" smtClean="0"/>
              <a:t>00</a:t>
            </a:r>
            <a:endParaRPr kumimoji="1" lang="ja-JP" altLang="en-US" sz="25000" dirty="0"/>
          </a:p>
        </p:txBody>
      </p:sp>
      <p:sp>
        <p:nvSpPr>
          <p:cNvPr id="4" name="爆発 1 3"/>
          <p:cNvSpPr/>
          <p:nvPr/>
        </p:nvSpPr>
        <p:spPr>
          <a:xfrm>
            <a:off x="2071670" y="1500174"/>
            <a:ext cx="3714776" cy="3429024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ｺﾞｼｯｸE" pitchFamily="49" charset="-128"/>
                <a:ea typeface="HGｺﾞｼｯｸE" pitchFamily="49" charset="-128"/>
              </a:rPr>
              <a:t>ﾊﾞｰﾝ</a:t>
            </a:r>
            <a:r>
              <a:rPr lang="ja-JP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HGｺﾞｼｯｸE" pitchFamily="49" charset="-128"/>
                <a:ea typeface="HGｺﾞｼｯｸE" pitchFamily="49" charset="-128"/>
              </a:rPr>
              <a:t>！</a:t>
            </a:r>
            <a:endParaRPr kumimoji="1" lang="ja-JP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HGｺﾞｼｯｸE" pitchFamily="49" charset="-128"/>
              <a:ea typeface="HGｺﾞｼｯｸE" pitchFamily="49" charset="-128"/>
            </a:endParaRPr>
          </a:p>
        </p:txBody>
      </p:sp>
    </p:spTree>
  </p:cSld>
  <p:clrMapOvr>
    <a:masterClrMapping/>
  </p:clrMapOvr>
  <p:transition advClick="0" advTm="1000">
    <p:sndAc>
      <p:stSnd>
        <p:snd r:embed="rId2" name="explod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214414" y="1142984"/>
            <a:ext cx="671517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5000" dirty="0" smtClean="0"/>
              <a:t>0</a:t>
            </a:r>
            <a:r>
              <a:rPr kumimoji="1" lang="ja-JP" altLang="en-US" sz="25000" dirty="0" smtClean="0"/>
              <a:t>：</a:t>
            </a:r>
            <a:r>
              <a:rPr kumimoji="1" lang="en-US" altLang="ja-JP" sz="25000" dirty="0" smtClean="0"/>
              <a:t>09</a:t>
            </a:r>
            <a:endParaRPr kumimoji="1" lang="ja-JP" altLang="en-US" sz="25000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214414" y="1142984"/>
            <a:ext cx="671517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5000" dirty="0" smtClean="0"/>
              <a:t>0</a:t>
            </a:r>
            <a:r>
              <a:rPr kumimoji="1" lang="ja-JP" altLang="en-US" sz="25000" dirty="0" smtClean="0"/>
              <a:t>：</a:t>
            </a:r>
            <a:r>
              <a:rPr kumimoji="1" lang="en-US" altLang="ja-JP" sz="25000" dirty="0" smtClean="0"/>
              <a:t>08</a:t>
            </a:r>
            <a:endParaRPr kumimoji="1" lang="ja-JP" altLang="en-US" sz="25000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214414" y="1142984"/>
            <a:ext cx="671517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5000" dirty="0" smtClean="0"/>
              <a:t>0</a:t>
            </a:r>
            <a:r>
              <a:rPr kumimoji="1" lang="ja-JP" altLang="en-US" sz="25000" dirty="0" smtClean="0"/>
              <a:t>：</a:t>
            </a:r>
            <a:r>
              <a:rPr kumimoji="1" lang="en-US" altLang="ja-JP" sz="25000" dirty="0" smtClean="0"/>
              <a:t>07</a:t>
            </a:r>
            <a:endParaRPr kumimoji="1" lang="ja-JP" altLang="en-US" sz="25000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214414" y="1142984"/>
            <a:ext cx="671517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5000" dirty="0" smtClean="0"/>
              <a:t>0</a:t>
            </a:r>
            <a:r>
              <a:rPr kumimoji="1" lang="ja-JP" altLang="en-US" sz="25000" dirty="0" smtClean="0"/>
              <a:t>：</a:t>
            </a:r>
            <a:r>
              <a:rPr kumimoji="1" lang="en-US" altLang="ja-JP" sz="25000" dirty="0" smtClean="0"/>
              <a:t>06</a:t>
            </a:r>
            <a:endParaRPr kumimoji="1" lang="ja-JP" altLang="en-US" sz="25000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214414" y="1142984"/>
            <a:ext cx="671517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5000" dirty="0" smtClean="0"/>
              <a:t>0</a:t>
            </a:r>
            <a:r>
              <a:rPr kumimoji="1" lang="ja-JP" altLang="en-US" sz="25000" dirty="0" smtClean="0"/>
              <a:t>：</a:t>
            </a:r>
            <a:r>
              <a:rPr kumimoji="1" lang="en-US" altLang="ja-JP" sz="25000" dirty="0" smtClean="0"/>
              <a:t>05</a:t>
            </a:r>
            <a:endParaRPr kumimoji="1" lang="ja-JP" altLang="en-US" sz="25000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214414" y="1142984"/>
            <a:ext cx="671517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5000" dirty="0" smtClean="0"/>
              <a:t>0</a:t>
            </a:r>
            <a:r>
              <a:rPr kumimoji="1" lang="ja-JP" altLang="en-US" sz="25000" dirty="0" smtClean="0"/>
              <a:t>：</a:t>
            </a:r>
            <a:r>
              <a:rPr kumimoji="1" lang="en-US" altLang="ja-JP" sz="25000" dirty="0" smtClean="0"/>
              <a:t>04</a:t>
            </a:r>
            <a:endParaRPr kumimoji="1" lang="ja-JP" altLang="en-US" sz="25000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214414" y="1142984"/>
            <a:ext cx="671517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5000" dirty="0" smtClean="0"/>
              <a:t>0</a:t>
            </a:r>
            <a:r>
              <a:rPr kumimoji="1" lang="ja-JP" altLang="en-US" sz="25000" dirty="0" smtClean="0"/>
              <a:t>：</a:t>
            </a:r>
            <a:r>
              <a:rPr kumimoji="1" lang="en-US" altLang="ja-JP" sz="25000" dirty="0" smtClean="0"/>
              <a:t>03</a:t>
            </a:r>
            <a:endParaRPr kumimoji="1" lang="ja-JP" altLang="en-US" sz="25000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214414" y="1142984"/>
            <a:ext cx="671517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5000" dirty="0" smtClean="0"/>
              <a:t>0</a:t>
            </a:r>
            <a:r>
              <a:rPr kumimoji="1" lang="ja-JP" altLang="en-US" sz="25000" dirty="0" smtClean="0"/>
              <a:t>：</a:t>
            </a:r>
            <a:r>
              <a:rPr kumimoji="1" lang="en-US" altLang="ja-JP" sz="25000" dirty="0" smtClean="0"/>
              <a:t>02</a:t>
            </a:r>
            <a:endParaRPr kumimoji="1" lang="ja-JP" altLang="en-US" sz="25000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24</Words>
  <Application>Microsoft Office PowerPoint</Application>
  <PresentationFormat>画面に合わせる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テーマ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  <vt:lpstr>スライド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iwt</dc:creator>
  <cp:lastModifiedBy>iwt</cp:lastModifiedBy>
  <cp:revision>15</cp:revision>
  <dcterms:created xsi:type="dcterms:W3CDTF">2008-01-03T04:33:51Z</dcterms:created>
  <dcterms:modified xsi:type="dcterms:W3CDTF">2008-01-03T07:06:38Z</dcterms:modified>
</cp:coreProperties>
</file>