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A40E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" d="100"/>
          <a:sy n="10" d="100"/>
        </p:scale>
        <p:origin x="-534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CC21-D518-40AC-99CF-09CD6CB5A513}" type="datetimeFigureOut">
              <a:rPr kumimoji="1" lang="ja-JP" altLang="en-US" smtClean="0"/>
              <a:pPr/>
              <a:t>2014/1/3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CD5A-B727-4194-9956-2F25ECB096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CC21-D518-40AC-99CF-09CD6CB5A513}" type="datetimeFigureOut">
              <a:rPr kumimoji="1" lang="ja-JP" altLang="en-US" smtClean="0"/>
              <a:pPr/>
              <a:t>2014/1/3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CD5A-B727-4194-9956-2F25ECB096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CC21-D518-40AC-99CF-09CD6CB5A513}" type="datetimeFigureOut">
              <a:rPr kumimoji="1" lang="ja-JP" altLang="en-US" smtClean="0"/>
              <a:pPr/>
              <a:t>2014/1/3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CD5A-B727-4194-9956-2F25ECB096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CC21-D518-40AC-99CF-09CD6CB5A513}" type="datetimeFigureOut">
              <a:rPr kumimoji="1" lang="ja-JP" altLang="en-US" smtClean="0"/>
              <a:pPr/>
              <a:t>2014/1/3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CD5A-B727-4194-9956-2F25ECB096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CC21-D518-40AC-99CF-09CD6CB5A513}" type="datetimeFigureOut">
              <a:rPr kumimoji="1" lang="ja-JP" altLang="en-US" smtClean="0"/>
              <a:pPr/>
              <a:t>2014/1/3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CD5A-B727-4194-9956-2F25ECB096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CC21-D518-40AC-99CF-09CD6CB5A513}" type="datetimeFigureOut">
              <a:rPr kumimoji="1" lang="ja-JP" altLang="en-US" smtClean="0"/>
              <a:pPr/>
              <a:t>2014/1/3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CD5A-B727-4194-9956-2F25ECB096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CC21-D518-40AC-99CF-09CD6CB5A513}" type="datetimeFigureOut">
              <a:rPr kumimoji="1" lang="ja-JP" altLang="en-US" smtClean="0"/>
              <a:pPr/>
              <a:t>2014/1/3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CD5A-B727-4194-9956-2F25ECB096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CC21-D518-40AC-99CF-09CD6CB5A513}" type="datetimeFigureOut">
              <a:rPr kumimoji="1" lang="ja-JP" altLang="en-US" smtClean="0"/>
              <a:pPr/>
              <a:t>2014/1/3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CD5A-B727-4194-9956-2F25ECB096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CC21-D518-40AC-99CF-09CD6CB5A513}" type="datetimeFigureOut">
              <a:rPr kumimoji="1" lang="ja-JP" altLang="en-US" smtClean="0"/>
              <a:pPr/>
              <a:t>2014/1/3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CD5A-B727-4194-9956-2F25ECB096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CC21-D518-40AC-99CF-09CD6CB5A513}" type="datetimeFigureOut">
              <a:rPr kumimoji="1" lang="ja-JP" altLang="en-US" smtClean="0"/>
              <a:pPr/>
              <a:t>2014/1/3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CD5A-B727-4194-9956-2F25ECB096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CC21-D518-40AC-99CF-09CD6CB5A513}" type="datetimeFigureOut">
              <a:rPr kumimoji="1" lang="ja-JP" altLang="en-US" smtClean="0"/>
              <a:pPr/>
              <a:t>2014/1/3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CD5A-B727-4194-9956-2F25ECB096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6CC21-D518-40AC-99CF-09CD6CB5A513}" type="datetimeFigureOut">
              <a:rPr kumimoji="1" lang="ja-JP" altLang="en-US" smtClean="0"/>
              <a:pPr/>
              <a:t>2014/1/3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5CD5A-B727-4194-9956-2F25ECB096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6"/>
          <p:cNvGrpSpPr/>
          <p:nvPr/>
        </p:nvGrpSpPr>
        <p:grpSpPr>
          <a:xfrm>
            <a:off x="2707576" y="1073727"/>
            <a:ext cx="3728849" cy="4710546"/>
            <a:chOff x="2529448" y="1033153"/>
            <a:chExt cx="3728849" cy="4710546"/>
          </a:xfrm>
        </p:grpSpPr>
        <p:sp>
          <p:nvSpPr>
            <p:cNvPr id="25" name="円/楕円 24"/>
            <p:cNvSpPr/>
            <p:nvPr/>
          </p:nvSpPr>
          <p:spPr>
            <a:xfrm rot="16200000">
              <a:off x="2038600" y="1524001"/>
              <a:ext cx="4710546" cy="3728849"/>
            </a:xfrm>
            <a:prstGeom prst="ellipse">
              <a:avLst/>
            </a:prstGeom>
            <a:blipFill>
              <a:blip r:embed="rId2"/>
              <a:tile tx="0" ty="0" sx="100000" sy="100000" flip="none" algn="tl"/>
            </a:blipFill>
            <a:ln w="381000">
              <a:noFill/>
            </a:ln>
            <a:scene3d>
              <a:camera prst="orthographicFront">
                <a:rot lat="0" lon="0" rev="0"/>
              </a:camera>
              <a:lightRig rig="balanced" dir="t"/>
            </a:scene3d>
            <a:sp3d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円/楕円 4"/>
            <p:cNvSpPr/>
            <p:nvPr/>
          </p:nvSpPr>
          <p:spPr>
            <a:xfrm rot="16200000">
              <a:off x="2427516" y="1831865"/>
              <a:ext cx="3932714" cy="3113121"/>
            </a:xfrm>
            <a:prstGeom prst="ellipse">
              <a:avLst/>
            </a:prstGeom>
            <a:solidFill>
              <a:schemeClr val="bg1"/>
            </a:solidFill>
            <a:ln w="381000">
              <a:noFill/>
            </a:ln>
            <a:scene3d>
              <a:camera prst="orthographicFront">
                <a:rot lat="0" lon="0" rev="0"/>
              </a:camera>
              <a:lightRig rig="balanced" dir="t"/>
            </a:scene3d>
            <a:sp3d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4" name="テキスト ボックス 113"/>
          <p:cNvSpPr txBox="1"/>
          <p:nvPr/>
        </p:nvSpPr>
        <p:spPr>
          <a:xfrm>
            <a:off x="3878651" y="2370814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err="1" smtClean="0">
                <a:latin typeface="Blackadder ITC" pitchFamily="82" charset="0"/>
              </a:rPr>
              <a:t>AmericanClock</a:t>
            </a:r>
            <a:endParaRPr kumimoji="1" lang="ja-JP" altLang="en-US" b="1" dirty="0">
              <a:latin typeface="Blackadder ITC" pitchFamily="82" charset="0"/>
            </a:endParaRP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3996905" y="4194003"/>
            <a:ext cx="1156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err="1" smtClean="0">
                <a:latin typeface="Blackadder ITC" pitchFamily="82" charset="0"/>
              </a:rPr>
              <a:t>TimerTwelve</a:t>
            </a:r>
            <a:endParaRPr kumimoji="1" lang="ja-JP" altLang="en-US" b="1" dirty="0">
              <a:latin typeface="Blackadder ITC" pitchFamily="82" charset="0"/>
            </a:endParaRPr>
          </a:p>
        </p:txBody>
      </p:sp>
      <p:grpSp>
        <p:nvGrpSpPr>
          <p:cNvPr id="52" name="グループ化 156"/>
          <p:cNvGrpSpPr/>
          <p:nvPr/>
        </p:nvGrpSpPr>
        <p:grpSpPr>
          <a:xfrm>
            <a:off x="4493874" y="1909241"/>
            <a:ext cx="142435" cy="3011355"/>
            <a:chOff x="1406283" y="1071441"/>
            <a:chExt cx="142435" cy="3011355"/>
          </a:xfrm>
        </p:grpSpPr>
        <p:sp>
          <p:nvSpPr>
            <p:cNvPr id="24" name="フリーフォーム 23"/>
            <p:cNvSpPr/>
            <p:nvPr/>
          </p:nvSpPr>
          <p:spPr>
            <a:xfrm>
              <a:off x="1406283" y="1071441"/>
              <a:ext cx="140523" cy="1753647"/>
            </a:xfrm>
            <a:custGeom>
              <a:avLst/>
              <a:gdLst>
                <a:gd name="connsiteX0" fmla="*/ 75733 w 89757"/>
                <a:gd name="connsiteY0" fmla="*/ 0 h 2182218"/>
                <a:gd name="connsiteX1" fmla="*/ 0 w 89757"/>
                <a:gd name="connsiteY1" fmla="*/ 2182218 h 2182218"/>
                <a:gd name="connsiteX2" fmla="*/ 89757 w 89757"/>
                <a:gd name="connsiteY2" fmla="*/ 2182218 h 2182218"/>
                <a:gd name="connsiteX3" fmla="*/ 75733 w 89757"/>
                <a:gd name="connsiteY3" fmla="*/ 0 h 21822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57" h="2182218">
                  <a:moveTo>
                    <a:pt x="75733" y="0"/>
                  </a:moveTo>
                  <a:lnTo>
                    <a:pt x="0" y="2182218"/>
                  </a:lnTo>
                  <a:lnTo>
                    <a:pt x="89757" y="2182218"/>
                  </a:lnTo>
                  <a:cubicBezTo>
                    <a:pt x="85082" y="1454812"/>
                    <a:pt x="80408" y="727406"/>
                    <a:pt x="75733" y="0"/>
                  </a:cubicBezTo>
                  <a:close/>
                </a:path>
              </a:pathLst>
            </a:custGeom>
            <a:solidFill>
              <a:srgbClr val="E0A40E"/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2" name="フリーフォーム 151"/>
            <p:cNvSpPr/>
            <p:nvPr/>
          </p:nvSpPr>
          <p:spPr>
            <a:xfrm rot="10800000">
              <a:off x="1408195" y="2855752"/>
              <a:ext cx="140523" cy="1227044"/>
            </a:xfrm>
            <a:custGeom>
              <a:avLst/>
              <a:gdLst>
                <a:gd name="connsiteX0" fmla="*/ 75733 w 89757"/>
                <a:gd name="connsiteY0" fmla="*/ 0 h 2182218"/>
                <a:gd name="connsiteX1" fmla="*/ 0 w 89757"/>
                <a:gd name="connsiteY1" fmla="*/ 2182218 h 2182218"/>
                <a:gd name="connsiteX2" fmla="*/ 89757 w 89757"/>
                <a:gd name="connsiteY2" fmla="*/ 2182218 h 2182218"/>
                <a:gd name="connsiteX3" fmla="*/ 75733 w 89757"/>
                <a:gd name="connsiteY3" fmla="*/ 0 h 21822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57" h="2182218">
                  <a:moveTo>
                    <a:pt x="75733" y="0"/>
                  </a:moveTo>
                  <a:lnTo>
                    <a:pt x="0" y="2182218"/>
                  </a:lnTo>
                  <a:lnTo>
                    <a:pt x="89757" y="2182218"/>
                  </a:lnTo>
                  <a:cubicBezTo>
                    <a:pt x="85082" y="1454812"/>
                    <a:pt x="80408" y="727406"/>
                    <a:pt x="75733" y="0"/>
                  </a:cubicBezTo>
                  <a:close/>
                </a:path>
              </a:pathLst>
            </a:cu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1" name="グループ化 157"/>
          <p:cNvGrpSpPr/>
          <p:nvPr/>
        </p:nvGrpSpPr>
        <p:grpSpPr>
          <a:xfrm rot="-60000">
            <a:off x="4489266" y="2270544"/>
            <a:ext cx="134200" cy="2296169"/>
            <a:chOff x="1964834" y="1526023"/>
            <a:chExt cx="134200" cy="2296169"/>
          </a:xfrm>
        </p:grpSpPr>
        <p:sp>
          <p:nvSpPr>
            <p:cNvPr id="22" name="フリーフォーム 21"/>
            <p:cNvSpPr/>
            <p:nvPr/>
          </p:nvSpPr>
          <p:spPr>
            <a:xfrm>
              <a:off x="1964834" y="1526023"/>
              <a:ext cx="134200" cy="1292614"/>
            </a:xfrm>
            <a:custGeom>
              <a:avLst/>
              <a:gdLst>
                <a:gd name="connsiteX0" fmla="*/ 75733 w 89757"/>
                <a:gd name="connsiteY0" fmla="*/ 0 h 2182218"/>
                <a:gd name="connsiteX1" fmla="*/ 0 w 89757"/>
                <a:gd name="connsiteY1" fmla="*/ 2182218 h 2182218"/>
                <a:gd name="connsiteX2" fmla="*/ 89757 w 89757"/>
                <a:gd name="connsiteY2" fmla="*/ 2182218 h 2182218"/>
                <a:gd name="connsiteX3" fmla="*/ 75733 w 89757"/>
                <a:gd name="connsiteY3" fmla="*/ 0 h 21822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57" h="2182218">
                  <a:moveTo>
                    <a:pt x="75733" y="0"/>
                  </a:moveTo>
                  <a:lnTo>
                    <a:pt x="0" y="2182218"/>
                  </a:lnTo>
                  <a:lnTo>
                    <a:pt x="89757" y="2182218"/>
                  </a:lnTo>
                  <a:cubicBezTo>
                    <a:pt x="85082" y="1454812"/>
                    <a:pt x="80408" y="727406"/>
                    <a:pt x="75733" y="0"/>
                  </a:cubicBezTo>
                  <a:close/>
                </a:path>
              </a:pathLst>
            </a:custGeom>
            <a:solidFill>
              <a:srgbClr val="E0A40E"/>
            </a:solidFill>
            <a:ln w="9525"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4" name="フリーフォーム 153"/>
            <p:cNvSpPr/>
            <p:nvPr/>
          </p:nvSpPr>
          <p:spPr>
            <a:xfrm rot="10800000">
              <a:off x="1966358" y="2816851"/>
              <a:ext cx="118474" cy="1005341"/>
            </a:xfrm>
            <a:custGeom>
              <a:avLst/>
              <a:gdLst>
                <a:gd name="connsiteX0" fmla="*/ 75733 w 89757"/>
                <a:gd name="connsiteY0" fmla="*/ 0 h 2182218"/>
                <a:gd name="connsiteX1" fmla="*/ 0 w 89757"/>
                <a:gd name="connsiteY1" fmla="*/ 2182218 h 2182218"/>
                <a:gd name="connsiteX2" fmla="*/ 89757 w 89757"/>
                <a:gd name="connsiteY2" fmla="*/ 2182218 h 2182218"/>
                <a:gd name="connsiteX3" fmla="*/ 75733 w 89757"/>
                <a:gd name="connsiteY3" fmla="*/ 0 h 21822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9757" h="2182218">
                  <a:moveTo>
                    <a:pt x="75733" y="0"/>
                  </a:moveTo>
                  <a:lnTo>
                    <a:pt x="0" y="2182218"/>
                  </a:lnTo>
                  <a:lnTo>
                    <a:pt x="89757" y="2182218"/>
                  </a:lnTo>
                  <a:cubicBezTo>
                    <a:pt x="85082" y="1454812"/>
                    <a:pt x="80408" y="727406"/>
                    <a:pt x="75733" y="0"/>
                  </a:cubicBezTo>
                  <a:close/>
                </a:path>
              </a:pathLst>
            </a:cu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63" name="円/楕円 162"/>
          <p:cNvSpPr/>
          <p:nvPr/>
        </p:nvSpPr>
        <p:spPr>
          <a:xfrm>
            <a:off x="4504734" y="3350912"/>
            <a:ext cx="132588" cy="128016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6" name="正方形/長方形 165"/>
          <p:cNvSpPr/>
          <p:nvPr/>
        </p:nvSpPr>
        <p:spPr>
          <a:xfrm>
            <a:off x="120207" y="112817"/>
            <a:ext cx="22781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HGP明朝B" pitchFamily="18" charset="-128"/>
                <a:ea typeface="HGP明朝B" pitchFamily="18" charset="-128"/>
              </a:rPr>
              <a:t>１２分計</a:t>
            </a:r>
            <a:endParaRPr lang="ja-JP" alt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HGP明朝B" pitchFamily="18" charset="-128"/>
              <a:ea typeface="HGP明朝B" pitchFamily="18" charset="-128"/>
            </a:endParaRPr>
          </a:p>
        </p:txBody>
      </p:sp>
      <p:grpSp>
        <p:nvGrpSpPr>
          <p:cNvPr id="109" name="グループ化 108"/>
          <p:cNvGrpSpPr/>
          <p:nvPr/>
        </p:nvGrpSpPr>
        <p:grpSpPr>
          <a:xfrm>
            <a:off x="2971465" y="1523390"/>
            <a:ext cx="3129818" cy="3811220"/>
            <a:chOff x="3340331" y="1645508"/>
            <a:chExt cx="3129818" cy="3811220"/>
          </a:xfrm>
        </p:grpSpPr>
        <p:sp>
          <p:nvSpPr>
            <p:cNvPr id="120" name="テキスト ボックス 119"/>
            <p:cNvSpPr txBox="1"/>
            <p:nvPr/>
          </p:nvSpPr>
          <p:spPr>
            <a:xfrm>
              <a:off x="5368605" y="1884084"/>
              <a:ext cx="49244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000" dirty="0" smtClean="0">
                  <a:latin typeface="Algerian" pitchFamily="82" charset="0"/>
                </a:rPr>
                <a:t>1</a:t>
              </a:r>
              <a:endParaRPr kumimoji="1" lang="ja-JP" altLang="en-US" sz="4000" dirty="0">
                <a:latin typeface="Algerian" pitchFamily="82" charset="0"/>
              </a:endParaRPr>
            </a:p>
          </p:txBody>
        </p:sp>
        <p:sp>
          <p:nvSpPr>
            <p:cNvPr id="121" name="テキスト ボックス 120"/>
            <p:cNvSpPr txBox="1"/>
            <p:nvPr/>
          </p:nvSpPr>
          <p:spPr>
            <a:xfrm>
              <a:off x="5764318" y="2415559"/>
              <a:ext cx="49244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000" dirty="0" smtClean="0">
                  <a:latin typeface="Algerian" pitchFamily="82" charset="0"/>
                </a:rPr>
                <a:t>2</a:t>
              </a:r>
              <a:endParaRPr kumimoji="1" lang="ja-JP" altLang="en-US" sz="4000" dirty="0">
                <a:latin typeface="Algerian" pitchFamily="82" charset="0"/>
              </a:endParaRPr>
            </a:p>
          </p:txBody>
        </p:sp>
        <p:sp>
          <p:nvSpPr>
            <p:cNvPr id="122" name="テキスト ボックス 121"/>
            <p:cNvSpPr txBox="1"/>
            <p:nvPr/>
          </p:nvSpPr>
          <p:spPr>
            <a:xfrm>
              <a:off x="5872246" y="3181089"/>
              <a:ext cx="49244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000" dirty="0" smtClean="0">
                  <a:latin typeface="Algerian" pitchFamily="82" charset="0"/>
                </a:rPr>
                <a:t>3</a:t>
              </a:r>
              <a:endParaRPr kumimoji="1" lang="ja-JP" altLang="en-US" sz="4000" dirty="0">
                <a:latin typeface="Algerian" pitchFamily="82" charset="0"/>
              </a:endParaRPr>
            </a:p>
          </p:txBody>
        </p:sp>
        <p:sp>
          <p:nvSpPr>
            <p:cNvPr id="123" name="テキスト ボックス 122"/>
            <p:cNvSpPr txBox="1"/>
            <p:nvPr/>
          </p:nvSpPr>
          <p:spPr>
            <a:xfrm>
              <a:off x="5803641" y="3824954"/>
              <a:ext cx="49244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000" dirty="0" smtClean="0">
                  <a:latin typeface="Algerian" pitchFamily="82" charset="0"/>
                </a:rPr>
                <a:t>4</a:t>
              </a:r>
              <a:endParaRPr kumimoji="1" lang="ja-JP" altLang="en-US" sz="4000" dirty="0">
                <a:latin typeface="Algerian" pitchFamily="82" charset="0"/>
              </a:endParaRPr>
            </a:p>
          </p:txBody>
        </p:sp>
        <p:sp>
          <p:nvSpPr>
            <p:cNvPr id="124" name="テキスト ボックス 123"/>
            <p:cNvSpPr txBox="1"/>
            <p:nvPr/>
          </p:nvSpPr>
          <p:spPr>
            <a:xfrm>
              <a:off x="5410888" y="4466170"/>
              <a:ext cx="49244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000" dirty="0" smtClean="0">
                  <a:latin typeface="Algerian" pitchFamily="82" charset="0"/>
                </a:rPr>
                <a:t>5</a:t>
              </a:r>
              <a:endParaRPr kumimoji="1" lang="ja-JP" altLang="en-US" sz="4000" dirty="0">
                <a:latin typeface="Algerian" pitchFamily="82" charset="0"/>
              </a:endParaRPr>
            </a:p>
          </p:txBody>
        </p:sp>
        <p:sp>
          <p:nvSpPr>
            <p:cNvPr id="125" name="テキスト ボックス 124"/>
            <p:cNvSpPr txBox="1"/>
            <p:nvPr/>
          </p:nvSpPr>
          <p:spPr>
            <a:xfrm>
              <a:off x="4713107" y="4744739"/>
              <a:ext cx="49244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000" dirty="0" smtClean="0">
                  <a:latin typeface="Algerian" pitchFamily="82" charset="0"/>
                </a:rPr>
                <a:t>6</a:t>
              </a:r>
              <a:endParaRPr kumimoji="1" lang="ja-JP" altLang="en-US" sz="4000" dirty="0">
                <a:latin typeface="Algerian" pitchFamily="82" charset="0"/>
              </a:endParaRPr>
            </a:p>
          </p:txBody>
        </p:sp>
        <p:sp>
          <p:nvSpPr>
            <p:cNvPr id="126" name="テキスト ボックス 125"/>
            <p:cNvSpPr txBox="1"/>
            <p:nvPr/>
          </p:nvSpPr>
          <p:spPr>
            <a:xfrm>
              <a:off x="4052591" y="4520767"/>
              <a:ext cx="49244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000" dirty="0" smtClean="0">
                  <a:latin typeface="Algerian" pitchFamily="82" charset="0"/>
                </a:rPr>
                <a:t>7</a:t>
              </a:r>
              <a:endParaRPr kumimoji="1" lang="ja-JP" altLang="en-US" sz="4000" dirty="0">
                <a:latin typeface="Algerian" pitchFamily="82" charset="0"/>
              </a:endParaRPr>
            </a:p>
          </p:txBody>
        </p:sp>
        <p:sp>
          <p:nvSpPr>
            <p:cNvPr id="127" name="テキスト ボックス 126"/>
            <p:cNvSpPr txBox="1"/>
            <p:nvPr/>
          </p:nvSpPr>
          <p:spPr>
            <a:xfrm>
              <a:off x="3651295" y="3969091"/>
              <a:ext cx="49244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000" dirty="0" smtClean="0">
                  <a:latin typeface="Algerian" pitchFamily="82" charset="0"/>
                </a:rPr>
                <a:t>8</a:t>
              </a:r>
              <a:endParaRPr kumimoji="1" lang="ja-JP" altLang="en-US" sz="4000" dirty="0">
                <a:latin typeface="Algerian" pitchFamily="82" charset="0"/>
              </a:endParaRPr>
            </a:p>
          </p:txBody>
        </p:sp>
        <p:sp>
          <p:nvSpPr>
            <p:cNvPr id="128" name="テキスト ボックス 127"/>
            <p:cNvSpPr txBox="1"/>
            <p:nvPr/>
          </p:nvSpPr>
          <p:spPr>
            <a:xfrm>
              <a:off x="3540385" y="3204576"/>
              <a:ext cx="49244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4000" dirty="0" smtClean="0">
                  <a:latin typeface="Algerian" pitchFamily="82" charset="0"/>
                </a:rPr>
                <a:t>9</a:t>
              </a:r>
              <a:endParaRPr kumimoji="1" lang="ja-JP" altLang="en-US" sz="4000" dirty="0">
                <a:latin typeface="Algerian" pitchFamily="82" charset="0"/>
              </a:endParaRPr>
            </a:p>
          </p:txBody>
        </p:sp>
        <p:sp>
          <p:nvSpPr>
            <p:cNvPr id="129" name="円/楕円 128"/>
            <p:cNvSpPr/>
            <p:nvPr/>
          </p:nvSpPr>
          <p:spPr>
            <a:xfrm>
              <a:off x="3441596" y="1645508"/>
              <a:ext cx="2991916" cy="381122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0" name="正方形/長方形 129"/>
            <p:cNvSpPr/>
            <p:nvPr/>
          </p:nvSpPr>
          <p:spPr>
            <a:xfrm>
              <a:off x="3457600" y="3537813"/>
              <a:ext cx="68725" cy="6094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31" name="グループ化 28"/>
            <p:cNvGrpSpPr/>
            <p:nvPr/>
          </p:nvGrpSpPr>
          <p:grpSpPr>
            <a:xfrm>
              <a:off x="4575145" y="1672383"/>
              <a:ext cx="716297" cy="715398"/>
              <a:chOff x="6274764" y="2006192"/>
              <a:chExt cx="716297" cy="715398"/>
            </a:xfrm>
          </p:grpSpPr>
          <p:sp>
            <p:nvSpPr>
              <p:cNvPr id="224" name="正方形/長方形 223"/>
              <p:cNvSpPr/>
              <p:nvPr/>
            </p:nvSpPr>
            <p:spPr>
              <a:xfrm>
                <a:off x="6498618" y="2013704"/>
                <a:ext cx="492443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ja-JP" sz="4000" dirty="0" smtClean="0">
                    <a:latin typeface="Algerian" pitchFamily="82" charset="0"/>
                  </a:rPr>
                  <a:t>2</a:t>
                </a:r>
                <a:endParaRPr lang="ja-JP" altLang="en-US" sz="4000" dirty="0"/>
              </a:p>
            </p:txBody>
          </p:sp>
          <p:sp>
            <p:nvSpPr>
              <p:cNvPr id="225" name="テキスト ボックス 224"/>
              <p:cNvSpPr txBox="1"/>
              <p:nvPr/>
            </p:nvSpPr>
            <p:spPr>
              <a:xfrm>
                <a:off x="6274764" y="2006192"/>
                <a:ext cx="492443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4000" dirty="0" smtClean="0">
                    <a:latin typeface="Algerian" pitchFamily="82" charset="0"/>
                  </a:rPr>
                  <a:t>1</a:t>
                </a:r>
                <a:endParaRPr kumimoji="1" lang="ja-JP" altLang="en-US" sz="4000" dirty="0">
                  <a:latin typeface="Algerian" pitchFamily="82" charset="0"/>
                </a:endParaRPr>
              </a:p>
            </p:txBody>
          </p:sp>
        </p:grpSp>
        <p:grpSp>
          <p:nvGrpSpPr>
            <p:cNvPr id="132" name="グループ化 30"/>
            <p:cNvGrpSpPr/>
            <p:nvPr/>
          </p:nvGrpSpPr>
          <p:grpSpPr>
            <a:xfrm>
              <a:off x="3948809" y="1912504"/>
              <a:ext cx="690852" cy="707886"/>
              <a:chOff x="6894859" y="2131844"/>
              <a:chExt cx="690852" cy="707886"/>
            </a:xfrm>
          </p:grpSpPr>
          <p:sp>
            <p:nvSpPr>
              <p:cNvPr id="222" name="テキスト ボックス 17"/>
              <p:cNvSpPr txBox="1"/>
              <p:nvPr/>
            </p:nvSpPr>
            <p:spPr>
              <a:xfrm>
                <a:off x="6894859" y="2131844"/>
                <a:ext cx="49654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4000" dirty="0" smtClean="0">
                    <a:latin typeface="Algerian" pitchFamily="82" charset="0"/>
                  </a:rPr>
                  <a:t>1</a:t>
                </a:r>
                <a:endParaRPr kumimoji="1" lang="ja-JP" altLang="en-US" sz="4000" dirty="0">
                  <a:latin typeface="Algerian" pitchFamily="82" charset="0"/>
                </a:endParaRPr>
              </a:p>
            </p:txBody>
          </p:sp>
          <p:sp>
            <p:nvSpPr>
              <p:cNvPr id="223" name="テキスト ボックス 222"/>
              <p:cNvSpPr txBox="1"/>
              <p:nvPr/>
            </p:nvSpPr>
            <p:spPr>
              <a:xfrm>
                <a:off x="7089169" y="2131844"/>
                <a:ext cx="49654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4000" dirty="0" smtClean="0">
                    <a:latin typeface="Algerian" pitchFamily="82" charset="0"/>
                  </a:rPr>
                  <a:t>1</a:t>
                </a:r>
                <a:endParaRPr kumimoji="1" lang="ja-JP" altLang="en-US" sz="4000" dirty="0">
                  <a:latin typeface="Algerian" pitchFamily="82" charset="0"/>
                </a:endParaRPr>
              </a:p>
            </p:txBody>
          </p:sp>
        </p:grpSp>
        <p:grpSp>
          <p:nvGrpSpPr>
            <p:cNvPr id="133" name="グループ化 32"/>
            <p:cNvGrpSpPr/>
            <p:nvPr/>
          </p:nvGrpSpPr>
          <p:grpSpPr>
            <a:xfrm>
              <a:off x="3597999" y="2434774"/>
              <a:ext cx="690304" cy="708603"/>
              <a:chOff x="6774365" y="2425443"/>
              <a:chExt cx="690304" cy="708603"/>
            </a:xfrm>
          </p:grpSpPr>
          <p:sp>
            <p:nvSpPr>
              <p:cNvPr id="220" name="テキスト ボックス 16"/>
              <p:cNvSpPr txBox="1"/>
              <p:nvPr/>
            </p:nvSpPr>
            <p:spPr>
              <a:xfrm>
                <a:off x="7005008" y="2425443"/>
                <a:ext cx="45966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4000" dirty="0" smtClean="0">
                    <a:latin typeface="Algerian" pitchFamily="82" charset="0"/>
                  </a:rPr>
                  <a:t>0</a:t>
                </a:r>
                <a:endParaRPr kumimoji="1" lang="ja-JP" altLang="en-US" sz="4000" dirty="0">
                  <a:latin typeface="Algerian" pitchFamily="82" charset="0"/>
                </a:endParaRPr>
              </a:p>
            </p:txBody>
          </p:sp>
          <p:sp>
            <p:nvSpPr>
              <p:cNvPr id="221" name="テキスト ボックス 31"/>
              <p:cNvSpPr txBox="1"/>
              <p:nvPr/>
            </p:nvSpPr>
            <p:spPr>
              <a:xfrm>
                <a:off x="6774365" y="2426160"/>
                <a:ext cx="492443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4000" dirty="0" smtClean="0">
                    <a:latin typeface="Algerian" pitchFamily="82" charset="0"/>
                  </a:rPr>
                  <a:t>1</a:t>
                </a:r>
                <a:endParaRPr kumimoji="1" lang="ja-JP" altLang="en-US" sz="4000" dirty="0">
                  <a:latin typeface="Algerian" pitchFamily="82" charset="0"/>
                </a:endParaRPr>
              </a:p>
            </p:txBody>
          </p:sp>
        </p:grpSp>
        <p:sp>
          <p:nvSpPr>
            <p:cNvPr id="134" name="正方形/長方形 133"/>
            <p:cNvSpPr/>
            <p:nvPr/>
          </p:nvSpPr>
          <p:spPr>
            <a:xfrm rot="-1800000">
              <a:off x="3625979" y="4399306"/>
              <a:ext cx="56145" cy="4571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5" name="正方形/長方形 134"/>
            <p:cNvSpPr/>
            <p:nvPr/>
          </p:nvSpPr>
          <p:spPr>
            <a:xfrm>
              <a:off x="6353200" y="3500090"/>
              <a:ext cx="68725" cy="6094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0" name="正方形/長方形 139"/>
            <p:cNvSpPr/>
            <p:nvPr/>
          </p:nvSpPr>
          <p:spPr>
            <a:xfrm rot="16200000">
              <a:off x="4895593" y="1675816"/>
              <a:ext cx="68725" cy="6094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5" name="正方形/長方形 144"/>
            <p:cNvSpPr/>
            <p:nvPr/>
          </p:nvSpPr>
          <p:spPr>
            <a:xfrm rot="16200000">
              <a:off x="4925771" y="5372647"/>
              <a:ext cx="68725" cy="6094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0" name="正方形/長方形 149"/>
            <p:cNvSpPr/>
            <p:nvPr/>
          </p:nvSpPr>
          <p:spPr>
            <a:xfrm rot="-3600000">
              <a:off x="4117884" y="5081334"/>
              <a:ext cx="56145" cy="4571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1" name="正方形/長方形 150"/>
            <p:cNvSpPr/>
            <p:nvPr/>
          </p:nvSpPr>
          <p:spPr>
            <a:xfrm rot="-1800000">
              <a:off x="6204706" y="2668585"/>
              <a:ext cx="56145" cy="4571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3" name="正方形/長方形 152"/>
            <p:cNvSpPr/>
            <p:nvPr/>
          </p:nvSpPr>
          <p:spPr>
            <a:xfrm rot="-3600000">
              <a:off x="5718838" y="1969961"/>
              <a:ext cx="56145" cy="4571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5" name="正方形/長方形 154"/>
            <p:cNvSpPr/>
            <p:nvPr/>
          </p:nvSpPr>
          <p:spPr>
            <a:xfrm rot="-7200000">
              <a:off x="4101285" y="1991086"/>
              <a:ext cx="56145" cy="4571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6" name="正方形/長方形 155"/>
            <p:cNvSpPr/>
            <p:nvPr/>
          </p:nvSpPr>
          <p:spPr>
            <a:xfrm rot="-7200000">
              <a:off x="5774668" y="5031543"/>
              <a:ext cx="56145" cy="4571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7" name="正方形/長方形 156"/>
            <p:cNvSpPr/>
            <p:nvPr/>
          </p:nvSpPr>
          <p:spPr>
            <a:xfrm rot="-9000000">
              <a:off x="3622961" y="2685185"/>
              <a:ext cx="56145" cy="4571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8" name="正方形/長方形 157"/>
            <p:cNvSpPr/>
            <p:nvPr/>
          </p:nvSpPr>
          <p:spPr>
            <a:xfrm rot="-9000000">
              <a:off x="6210743" y="4331407"/>
              <a:ext cx="56145" cy="4571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9" name="正方形/長方形 158"/>
            <p:cNvSpPr/>
            <p:nvPr/>
          </p:nvSpPr>
          <p:spPr>
            <a:xfrm rot="2932564">
              <a:off x="3312004" y="2428828"/>
              <a:ext cx="56654" cy="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60" name="グループ化 153"/>
            <p:cNvGrpSpPr/>
            <p:nvPr/>
          </p:nvGrpSpPr>
          <p:grpSpPr>
            <a:xfrm>
              <a:off x="3463636" y="1672984"/>
              <a:ext cx="1290605" cy="1718595"/>
              <a:chOff x="3463636" y="1672984"/>
              <a:chExt cx="1290605" cy="1718595"/>
            </a:xfrm>
          </p:grpSpPr>
          <p:grpSp>
            <p:nvGrpSpPr>
              <p:cNvPr id="207" name="グループ化 126"/>
              <p:cNvGrpSpPr/>
              <p:nvPr/>
            </p:nvGrpSpPr>
            <p:grpSpPr>
              <a:xfrm>
                <a:off x="3463636" y="2866479"/>
                <a:ext cx="160769" cy="525100"/>
                <a:chOff x="3463636" y="2866479"/>
                <a:chExt cx="160769" cy="525100"/>
              </a:xfrm>
            </p:grpSpPr>
            <p:sp>
              <p:nvSpPr>
                <p:cNvPr id="216" name="正方形/長方形 215"/>
                <p:cNvSpPr/>
                <p:nvPr/>
              </p:nvSpPr>
              <p:spPr>
                <a:xfrm rot="360000">
                  <a:off x="3463636" y="3391579"/>
                  <a:ext cx="56654" cy="0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7" name="正方形/長方形 216"/>
                <p:cNvSpPr/>
                <p:nvPr/>
              </p:nvSpPr>
              <p:spPr>
                <a:xfrm rot="1440000">
                  <a:off x="3567751" y="2866479"/>
                  <a:ext cx="56654" cy="0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8" name="正方形/長方形 217"/>
                <p:cNvSpPr/>
                <p:nvPr/>
              </p:nvSpPr>
              <p:spPr>
                <a:xfrm rot="1080000">
                  <a:off x="3516448" y="3014351"/>
                  <a:ext cx="56654" cy="0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9" name="正方形/長方形 218"/>
                <p:cNvSpPr/>
                <p:nvPr/>
              </p:nvSpPr>
              <p:spPr>
                <a:xfrm rot="720000">
                  <a:off x="3483252" y="3212019"/>
                  <a:ext cx="56654" cy="0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08" name="正方形/長方形 207"/>
              <p:cNvSpPr/>
              <p:nvPr/>
            </p:nvSpPr>
            <p:spPr>
              <a:xfrm rot="2520000">
                <a:off x="3777863" y="2405887"/>
                <a:ext cx="56654" cy="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9" name="正方形/長方形 208"/>
              <p:cNvSpPr/>
              <p:nvPr/>
            </p:nvSpPr>
            <p:spPr>
              <a:xfrm rot="2160000">
                <a:off x="3689973" y="2545080"/>
                <a:ext cx="56654" cy="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10" name="直線コネクタ 209"/>
              <p:cNvCxnSpPr/>
              <p:nvPr/>
            </p:nvCxnSpPr>
            <p:spPr>
              <a:xfrm rot="10680000">
                <a:off x="3963723" y="2098006"/>
                <a:ext cx="57600" cy="720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1" name="正方形/長方形 210"/>
              <p:cNvSpPr/>
              <p:nvPr/>
            </p:nvSpPr>
            <p:spPr>
              <a:xfrm rot="2572564">
                <a:off x="3863133" y="2277449"/>
                <a:ext cx="56654" cy="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12" name="直線コネクタ 211"/>
              <p:cNvCxnSpPr/>
              <p:nvPr/>
            </p:nvCxnSpPr>
            <p:spPr>
              <a:xfrm rot="16200000" flipH="1">
                <a:off x="4223420" y="1883066"/>
                <a:ext cx="79083" cy="4258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直線コネクタ 212"/>
              <p:cNvCxnSpPr/>
              <p:nvPr/>
            </p:nvCxnSpPr>
            <p:spPr>
              <a:xfrm rot="16200000" flipH="1">
                <a:off x="4356636" y="1805267"/>
                <a:ext cx="89741" cy="34055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直線コネクタ 213"/>
              <p:cNvCxnSpPr/>
              <p:nvPr/>
            </p:nvCxnSpPr>
            <p:spPr>
              <a:xfrm rot="16200000" flipH="1">
                <a:off x="4521825" y="1749849"/>
                <a:ext cx="81215" cy="25529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直線コネクタ 214"/>
              <p:cNvCxnSpPr/>
              <p:nvPr/>
            </p:nvCxnSpPr>
            <p:spPr>
              <a:xfrm rot="16200000" flipH="1">
                <a:off x="4707796" y="1702425"/>
                <a:ext cx="75886" cy="1700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1" name="グループ化 154"/>
            <p:cNvGrpSpPr/>
            <p:nvPr/>
          </p:nvGrpSpPr>
          <p:grpSpPr>
            <a:xfrm flipV="1">
              <a:off x="3465767" y="3730916"/>
              <a:ext cx="1290605" cy="1718595"/>
              <a:chOff x="3463636" y="1672984"/>
              <a:chExt cx="1290605" cy="1718595"/>
            </a:xfrm>
          </p:grpSpPr>
          <p:grpSp>
            <p:nvGrpSpPr>
              <p:cNvPr id="194" name="グループ化 155"/>
              <p:cNvGrpSpPr/>
              <p:nvPr/>
            </p:nvGrpSpPr>
            <p:grpSpPr>
              <a:xfrm>
                <a:off x="3463636" y="2866479"/>
                <a:ext cx="160769" cy="525100"/>
                <a:chOff x="3463636" y="2866479"/>
                <a:chExt cx="160769" cy="525100"/>
              </a:xfrm>
            </p:grpSpPr>
            <p:sp>
              <p:nvSpPr>
                <p:cNvPr id="203" name="正方形/長方形 202"/>
                <p:cNvSpPr/>
                <p:nvPr/>
              </p:nvSpPr>
              <p:spPr>
                <a:xfrm rot="360000">
                  <a:off x="3463636" y="3391579"/>
                  <a:ext cx="56654" cy="0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4" name="正方形/長方形 203"/>
                <p:cNvSpPr/>
                <p:nvPr/>
              </p:nvSpPr>
              <p:spPr>
                <a:xfrm rot="1440000">
                  <a:off x="3567751" y="2866479"/>
                  <a:ext cx="56654" cy="0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5" name="正方形/長方形 204"/>
                <p:cNvSpPr/>
                <p:nvPr/>
              </p:nvSpPr>
              <p:spPr>
                <a:xfrm rot="1080000">
                  <a:off x="3516448" y="3014351"/>
                  <a:ext cx="56654" cy="0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6" name="正方形/長方形 205"/>
                <p:cNvSpPr/>
                <p:nvPr/>
              </p:nvSpPr>
              <p:spPr>
                <a:xfrm rot="720000">
                  <a:off x="3483252" y="3212019"/>
                  <a:ext cx="56654" cy="0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95" name="正方形/長方形 194"/>
              <p:cNvSpPr/>
              <p:nvPr/>
            </p:nvSpPr>
            <p:spPr>
              <a:xfrm rot="2520000">
                <a:off x="3777863" y="2405887"/>
                <a:ext cx="56654" cy="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96" name="正方形/長方形 195"/>
              <p:cNvSpPr/>
              <p:nvPr/>
            </p:nvSpPr>
            <p:spPr>
              <a:xfrm rot="2160000">
                <a:off x="3689973" y="2545080"/>
                <a:ext cx="56654" cy="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97" name="直線コネクタ 196"/>
              <p:cNvCxnSpPr/>
              <p:nvPr/>
            </p:nvCxnSpPr>
            <p:spPr>
              <a:xfrm rot="10680000">
                <a:off x="3963723" y="2098006"/>
                <a:ext cx="57600" cy="720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8" name="正方形/長方形 197"/>
              <p:cNvSpPr/>
              <p:nvPr/>
            </p:nvSpPr>
            <p:spPr>
              <a:xfrm rot="2572564">
                <a:off x="3863133" y="2277449"/>
                <a:ext cx="56654" cy="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199" name="直線コネクタ 198"/>
              <p:cNvCxnSpPr/>
              <p:nvPr/>
            </p:nvCxnSpPr>
            <p:spPr>
              <a:xfrm rot="16200000" flipH="1">
                <a:off x="4223420" y="1883066"/>
                <a:ext cx="79083" cy="4258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直線コネクタ 199"/>
              <p:cNvCxnSpPr/>
              <p:nvPr/>
            </p:nvCxnSpPr>
            <p:spPr>
              <a:xfrm rot="16200000" flipH="1">
                <a:off x="4356636" y="1805267"/>
                <a:ext cx="89741" cy="34055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直線コネクタ 200"/>
              <p:cNvCxnSpPr/>
              <p:nvPr/>
            </p:nvCxnSpPr>
            <p:spPr>
              <a:xfrm rot="16200000" flipH="1">
                <a:off x="4521825" y="1749849"/>
                <a:ext cx="81215" cy="25529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直線コネクタ 201"/>
              <p:cNvCxnSpPr/>
              <p:nvPr/>
            </p:nvCxnSpPr>
            <p:spPr>
              <a:xfrm rot="16200000" flipH="1">
                <a:off x="4707796" y="1702425"/>
                <a:ext cx="75886" cy="1700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2" name="グループ化 196"/>
            <p:cNvGrpSpPr/>
            <p:nvPr/>
          </p:nvGrpSpPr>
          <p:grpSpPr>
            <a:xfrm>
              <a:off x="5118911" y="1671475"/>
              <a:ext cx="512570" cy="270914"/>
              <a:chOff x="1579006" y="1549253"/>
              <a:chExt cx="512570" cy="270914"/>
            </a:xfrm>
          </p:grpSpPr>
          <p:cxnSp>
            <p:nvCxnSpPr>
              <p:cNvPr id="190" name="直線コネクタ 189"/>
              <p:cNvCxnSpPr/>
              <p:nvPr/>
            </p:nvCxnSpPr>
            <p:spPr>
              <a:xfrm rot="5400000">
                <a:off x="2030744" y="1759335"/>
                <a:ext cx="79083" cy="4258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直線コネクタ 190"/>
              <p:cNvCxnSpPr/>
              <p:nvPr/>
            </p:nvCxnSpPr>
            <p:spPr>
              <a:xfrm rot="5400000">
                <a:off x="1886870" y="1681536"/>
                <a:ext cx="89741" cy="34055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直線コネクタ 191"/>
              <p:cNvCxnSpPr/>
              <p:nvPr/>
            </p:nvCxnSpPr>
            <p:spPr>
              <a:xfrm rot="5400000">
                <a:off x="1730207" y="1626118"/>
                <a:ext cx="81215" cy="25529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直線コネクタ 192"/>
              <p:cNvCxnSpPr/>
              <p:nvPr/>
            </p:nvCxnSpPr>
            <p:spPr>
              <a:xfrm rot="5400000">
                <a:off x="1549565" y="1578694"/>
                <a:ext cx="75886" cy="1700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4" name="グループ化 197"/>
            <p:cNvGrpSpPr/>
            <p:nvPr/>
          </p:nvGrpSpPr>
          <p:grpSpPr>
            <a:xfrm rot="2026990">
              <a:off x="5746618" y="2204118"/>
              <a:ext cx="512570" cy="270914"/>
              <a:chOff x="1579006" y="1549253"/>
              <a:chExt cx="512570" cy="270914"/>
            </a:xfrm>
          </p:grpSpPr>
          <p:cxnSp>
            <p:nvCxnSpPr>
              <p:cNvPr id="186" name="直線コネクタ 185"/>
              <p:cNvCxnSpPr/>
              <p:nvPr/>
            </p:nvCxnSpPr>
            <p:spPr>
              <a:xfrm rot="5400000">
                <a:off x="2030744" y="1759335"/>
                <a:ext cx="79083" cy="4258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直線コネクタ 186"/>
              <p:cNvCxnSpPr/>
              <p:nvPr/>
            </p:nvCxnSpPr>
            <p:spPr>
              <a:xfrm rot="5400000">
                <a:off x="1886870" y="1681536"/>
                <a:ext cx="89741" cy="34055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直線コネクタ 187"/>
              <p:cNvCxnSpPr/>
              <p:nvPr/>
            </p:nvCxnSpPr>
            <p:spPr>
              <a:xfrm rot="5400000">
                <a:off x="1730207" y="1626118"/>
                <a:ext cx="81215" cy="25529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直線コネクタ 188"/>
              <p:cNvCxnSpPr/>
              <p:nvPr/>
            </p:nvCxnSpPr>
            <p:spPr>
              <a:xfrm rot="5400000">
                <a:off x="1549565" y="1578694"/>
                <a:ext cx="75886" cy="1700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5" name="グループ化 202"/>
            <p:cNvGrpSpPr/>
            <p:nvPr/>
          </p:nvGrpSpPr>
          <p:grpSpPr>
            <a:xfrm rot="3435176">
              <a:off x="6057454" y="2963099"/>
              <a:ext cx="512570" cy="270914"/>
              <a:chOff x="1579006" y="1549253"/>
              <a:chExt cx="512570" cy="270914"/>
            </a:xfrm>
          </p:grpSpPr>
          <p:cxnSp>
            <p:nvCxnSpPr>
              <p:cNvPr id="182" name="直線コネクタ 181"/>
              <p:cNvCxnSpPr/>
              <p:nvPr/>
            </p:nvCxnSpPr>
            <p:spPr>
              <a:xfrm rot="5400000">
                <a:off x="2030744" y="1759335"/>
                <a:ext cx="79083" cy="4258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直線コネクタ 182"/>
              <p:cNvCxnSpPr/>
              <p:nvPr/>
            </p:nvCxnSpPr>
            <p:spPr>
              <a:xfrm rot="5400000">
                <a:off x="1886870" y="1681536"/>
                <a:ext cx="89741" cy="34055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直線コネクタ 183"/>
              <p:cNvCxnSpPr/>
              <p:nvPr/>
            </p:nvCxnSpPr>
            <p:spPr>
              <a:xfrm rot="5400000">
                <a:off x="1730207" y="1626118"/>
                <a:ext cx="81215" cy="25529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直線コネクタ 184"/>
              <p:cNvCxnSpPr/>
              <p:nvPr/>
            </p:nvCxnSpPr>
            <p:spPr>
              <a:xfrm rot="5400000">
                <a:off x="1549565" y="1578694"/>
                <a:ext cx="75886" cy="1700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7" name="グループ化 221"/>
            <p:cNvGrpSpPr/>
            <p:nvPr/>
          </p:nvGrpSpPr>
          <p:grpSpPr>
            <a:xfrm>
              <a:off x="5153443" y="5140875"/>
              <a:ext cx="512570" cy="270914"/>
              <a:chOff x="1473209" y="5847045"/>
              <a:chExt cx="512570" cy="270914"/>
            </a:xfrm>
          </p:grpSpPr>
          <p:cxnSp>
            <p:nvCxnSpPr>
              <p:cNvPr id="178" name="直線コネクタ 177"/>
              <p:cNvCxnSpPr/>
              <p:nvPr/>
            </p:nvCxnSpPr>
            <p:spPr>
              <a:xfrm rot="16200000" flipV="1">
                <a:off x="1924947" y="5865296"/>
                <a:ext cx="79083" cy="4258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直線コネクタ 178"/>
              <p:cNvCxnSpPr/>
              <p:nvPr/>
            </p:nvCxnSpPr>
            <p:spPr>
              <a:xfrm rot="16200000" flipV="1">
                <a:off x="1781073" y="5951621"/>
                <a:ext cx="89741" cy="34055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直線コネクタ 179"/>
              <p:cNvCxnSpPr/>
              <p:nvPr/>
            </p:nvCxnSpPr>
            <p:spPr>
              <a:xfrm rot="16200000" flipV="1">
                <a:off x="1624410" y="6015565"/>
                <a:ext cx="81215" cy="25529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直線コネクタ 180"/>
              <p:cNvCxnSpPr/>
              <p:nvPr/>
            </p:nvCxnSpPr>
            <p:spPr>
              <a:xfrm rot="16200000" flipV="1">
                <a:off x="1443768" y="6071514"/>
                <a:ext cx="75886" cy="1700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8" name="グループ化 222"/>
            <p:cNvGrpSpPr/>
            <p:nvPr/>
          </p:nvGrpSpPr>
          <p:grpSpPr>
            <a:xfrm rot="19594988">
              <a:off x="5794731" y="4573527"/>
              <a:ext cx="512570" cy="270914"/>
              <a:chOff x="1473209" y="5847045"/>
              <a:chExt cx="512570" cy="270914"/>
            </a:xfrm>
          </p:grpSpPr>
          <p:cxnSp>
            <p:nvCxnSpPr>
              <p:cNvPr id="174" name="直線コネクタ 173"/>
              <p:cNvCxnSpPr/>
              <p:nvPr/>
            </p:nvCxnSpPr>
            <p:spPr>
              <a:xfrm rot="16200000" flipV="1">
                <a:off x="1924947" y="5865296"/>
                <a:ext cx="79083" cy="4258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直線コネクタ 174"/>
              <p:cNvCxnSpPr/>
              <p:nvPr/>
            </p:nvCxnSpPr>
            <p:spPr>
              <a:xfrm rot="16200000" flipV="1">
                <a:off x="1781073" y="5951621"/>
                <a:ext cx="89741" cy="34055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直線コネクタ 175"/>
              <p:cNvCxnSpPr/>
              <p:nvPr/>
            </p:nvCxnSpPr>
            <p:spPr>
              <a:xfrm rot="16200000" flipV="1">
                <a:off x="1624410" y="6015565"/>
                <a:ext cx="81215" cy="25529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直線コネクタ 176"/>
              <p:cNvCxnSpPr/>
              <p:nvPr/>
            </p:nvCxnSpPr>
            <p:spPr>
              <a:xfrm rot="16200000" flipV="1">
                <a:off x="1443768" y="6071514"/>
                <a:ext cx="75886" cy="1700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9" name="グループ化 227"/>
            <p:cNvGrpSpPr/>
            <p:nvPr/>
          </p:nvGrpSpPr>
          <p:grpSpPr>
            <a:xfrm rot="18134406">
              <a:off x="6078407" y="3825106"/>
              <a:ext cx="512570" cy="270914"/>
              <a:chOff x="1473209" y="5847045"/>
              <a:chExt cx="512570" cy="270914"/>
            </a:xfrm>
          </p:grpSpPr>
          <p:cxnSp>
            <p:nvCxnSpPr>
              <p:cNvPr id="170" name="直線コネクタ 169"/>
              <p:cNvCxnSpPr/>
              <p:nvPr/>
            </p:nvCxnSpPr>
            <p:spPr>
              <a:xfrm rot="16200000" flipV="1">
                <a:off x="1924947" y="5865296"/>
                <a:ext cx="79083" cy="42581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直線コネクタ 170"/>
              <p:cNvCxnSpPr/>
              <p:nvPr/>
            </p:nvCxnSpPr>
            <p:spPr>
              <a:xfrm rot="16200000" flipV="1">
                <a:off x="1781073" y="5951621"/>
                <a:ext cx="89741" cy="34055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直線コネクタ 171"/>
              <p:cNvCxnSpPr/>
              <p:nvPr/>
            </p:nvCxnSpPr>
            <p:spPr>
              <a:xfrm rot="16200000" flipV="1">
                <a:off x="1624410" y="6015565"/>
                <a:ext cx="81215" cy="25529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直線コネクタ 172"/>
              <p:cNvCxnSpPr/>
              <p:nvPr/>
            </p:nvCxnSpPr>
            <p:spPr>
              <a:xfrm rot="16200000" flipV="1">
                <a:off x="1443768" y="6071514"/>
                <a:ext cx="75886" cy="1700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59200000">
                                      <p:cBhvr>
                                        <p:cTn id="6" dur="720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720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1444</TotalTime>
  <Words>18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iwt</dc:creator>
  <cp:lastModifiedBy>iwt</cp:lastModifiedBy>
  <cp:revision>126</cp:revision>
  <dcterms:created xsi:type="dcterms:W3CDTF">2008-01-16T11:13:05Z</dcterms:created>
  <dcterms:modified xsi:type="dcterms:W3CDTF">2014-01-03T11:32:37Z</dcterms:modified>
</cp:coreProperties>
</file>