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40E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2" autoAdjust="0"/>
    <p:restoredTop sz="94660"/>
  </p:normalViewPr>
  <p:slideViewPr>
    <p:cSldViewPr snapToGrid="0">
      <p:cViewPr>
        <p:scale>
          <a:sx n="160" d="100"/>
          <a:sy n="160" d="100"/>
        </p:scale>
        <p:origin x="3792" y="3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757" y="415636"/>
            <a:ext cx="8273971" cy="621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フリーフォーム 26"/>
          <p:cNvSpPr/>
          <p:nvPr/>
        </p:nvSpPr>
        <p:spPr>
          <a:xfrm rot="17767181">
            <a:off x="2433076" y="3382597"/>
            <a:ext cx="1794284" cy="1408685"/>
          </a:xfrm>
          <a:custGeom>
            <a:avLst/>
            <a:gdLst>
              <a:gd name="connsiteX0" fmla="*/ 4845 w 1277781"/>
              <a:gd name="connsiteY0" fmla="*/ 10571 h 941709"/>
              <a:gd name="connsiteX1" fmla="*/ 123770 w 1277781"/>
              <a:gd name="connsiteY1" fmla="*/ 105711 h 941709"/>
              <a:gd name="connsiteX2" fmla="*/ 253266 w 1277781"/>
              <a:gd name="connsiteY2" fmla="*/ 237849 h 941709"/>
              <a:gd name="connsiteX3" fmla="*/ 329906 w 1277781"/>
              <a:gd name="connsiteY3" fmla="*/ 348846 h 941709"/>
              <a:gd name="connsiteX4" fmla="*/ 385404 w 1277781"/>
              <a:gd name="connsiteY4" fmla="*/ 409630 h 941709"/>
              <a:gd name="connsiteX5" fmla="*/ 467330 w 1277781"/>
              <a:gd name="connsiteY5" fmla="*/ 420201 h 941709"/>
              <a:gd name="connsiteX6" fmla="*/ 459402 w 1277781"/>
              <a:gd name="connsiteY6" fmla="*/ 420201 h 941709"/>
              <a:gd name="connsiteX7" fmla="*/ 504329 w 1277781"/>
              <a:gd name="connsiteY7" fmla="*/ 406987 h 941709"/>
              <a:gd name="connsiteX8" fmla="*/ 541328 w 1277781"/>
              <a:gd name="connsiteY8" fmla="*/ 422844 h 941709"/>
              <a:gd name="connsiteX9" fmla="*/ 570399 w 1277781"/>
              <a:gd name="connsiteY9" fmla="*/ 465128 h 941709"/>
              <a:gd name="connsiteX10" fmla="*/ 580970 w 1277781"/>
              <a:gd name="connsiteY10" fmla="*/ 494199 h 941709"/>
              <a:gd name="connsiteX11" fmla="*/ 781820 w 1277781"/>
              <a:gd name="connsiteY11" fmla="*/ 607838 h 941709"/>
              <a:gd name="connsiteX12" fmla="*/ 980029 w 1277781"/>
              <a:gd name="connsiteY12" fmla="*/ 753190 h 941709"/>
              <a:gd name="connsiteX13" fmla="*/ 1061955 w 1277781"/>
              <a:gd name="connsiteY13" fmla="*/ 813974 h 941709"/>
              <a:gd name="connsiteX14" fmla="*/ 1061955 w 1277781"/>
              <a:gd name="connsiteY14" fmla="*/ 858901 h 941709"/>
              <a:gd name="connsiteX15" fmla="*/ 1104239 w 1277781"/>
              <a:gd name="connsiteY15" fmla="*/ 917043 h 941709"/>
              <a:gd name="connsiteX16" fmla="*/ 1188808 w 1277781"/>
              <a:gd name="connsiteY16" fmla="*/ 938185 h 941709"/>
              <a:gd name="connsiteX17" fmla="*/ 1257520 w 1277781"/>
              <a:gd name="connsiteY17" fmla="*/ 895900 h 941709"/>
              <a:gd name="connsiteX18" fmla="*/ 1276019 w 1277781"/>
              <a:gd name="connsiteY18" fmla="*/ 819260 h 941709"/>
              <a:gd name="connsiteX19" fmla="*/ 1268091 w 1277781"/>
              <a:gd name="connsiteY19" fmla="*/ 761119 h 941709"/>
              <a:gd name="connsiteX20" fmla="*/ 1223164 w 1277781"/>
              <a:gd name="connsiteY20" fmla="*/ 726763 h 941709"/>
              <a:gd name="connsiteX21" fmla="*/ 1165023 w 1277781"/>
              <a:gd name="connsiteY21" fmla="*/ 716192 h 941709"/>
              <a:gd name="connsiteX22" fmla="*/ 1106882 w 1277781"/>
              <a:gd name="connsiteY22" fmla="*/ 734691 h 941709"/>
              <a:gd name="connsiteX23" fmla="*/ 678752 w 1277781"/>
              <a:gd name="connsiteY23" fmla="*/ 417558 h 941709"/>
              <a:gd name="connsiteX24" fmla="*/ 644396 w 1277781"/>
              <a:gd name="connsiteY24" fmla="*/ 380559 h 941709"/>
              <a:gd name="connsiteX25" fmla="*/ 623254 w 1277781"/>
              <a:gd name="connsiteY25" fmla="*/ 391130 h 941709"/>
              <a:gd name="connsiteX26" fmla="*/ 594183 w 1277781"/>
              <a:gd name="connsiteY26" fmla="*/ 380559 h 941709"/>
              <a:gd name="connsiteX27" fmla="*/ 565113 w 1277781"/>
              <a:gd name="connsiteY27" fmla="*/ 362060 h 941709"/>
              <a:gd name="connsiteX28" fmla="*/ 551899 w 1277781"/>
              <a:gd name="connsiteY28" fmla="*/ 322418 h 941709"/>
              <a:gd name="connsiteX29" fmla="*/ 543971 w 1277781"/>
              <a:gd name="connsiteY29" fmla="*/ 266920 h 941709"/>
              <a:gd name="connsiteX30" fmla="*/ 522829 w 1277781"/>
              <a:gd name="connsiteY30" fmla="*/ 221993 h 941709"/>
              <a:gd name="connsiteX31" fmla="*/ 451474 w 1277781"/>
              <a:gd name="connsiteY31" fmla="*/ 190280 h 941709"/>
              <a:gd name="connsiteX32" fmla="*/ 372190 w 1277781"/>
              <a:gd name="connsiteY32" fmla="*/ 169137 h 941709"/>
              <a:gd name="connsiteX33" fmla="*/ 271765 w 1277781"/>
              <a:gd name="connsiteY33" fmla="*/ 132138 h 941709"/>
              <a:gd name="connsiteX34" fmla="*/ 179268 w 1277781"/>
              <a:gd name="connsiteY34" fmla="*/ 89854 h 941709"/>
              <a:gd name="connsiteX35" fmla="*/ 94699 w 1277781"/>
              <a:gd name="connsiteY35" fmla="*/ 42284 h 941709"/>
              <a:gd name="connsiteX36" fmla="*/ 4845 w 1277781"/>
              <a:gd name="connsiteY36" fmla="*/ 10571 h 941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77781" h="941709">
                <a:moveTo>
                  <a:pt x="4845" y="10571"/>
                </a:moveTo>
                <a:cubicBezTo>
                  <a:pt x="9690" y="21142"/>
                  <a:pt x="82367" y="67831"/>
                  <a:pt x="123770" y="105711"/>
                </a:cubicBezTo>
                <a:cubicBezTo>
                  <a:pt x="165173" y="143591"/>
                  <a:pt x="218910" y="197327"/>
                  <a:pt x="253266" y="237849"/>
                </a:cubicBezTo>
                <a:cubicBezTo>
                  <a:pt x="287622" y="278371"/>
                  <a:pt x="307883" y="320216"/>
                  <a:pt x="329906" y="348846"/>
                </a:cubicBezTo>
                <a:cubicBezTo>
                  <a:pt x="351929" y="377476"/>
                  <a:pt x="362500" y="397738"/>
                  <a:pt x="385404" y="409630"/>
                </a:cubicBezTo>
                <a:cubicBezTo>
                  <a:pt x="408308" y="421523"/>
                  <a:pt x="454997" y="418439"/>
                  <a:pt x="467330" y="420201"/>
                </a:cubicBezTo>
                <a:cubicBezTo>
                  <a:pt x="479663" y="421963"/>
                  <a:pt x="453236" y="422403"/>
                  <a:pt x="459402" y="420201"/>
                </a:cubicBezTo>
                <a:cubicBezTo>
                  <a:pt x="465568" y="417999"/>
                  <a:pt x="490675" y="406547"/>
                  <a:pt x="504329" y="406987"/>
                </a:cubicBezTo>
                <a:cubicBezTo>
                  <a:pt x="517983" y="407428"/>
                  <a:pt x="530316" y="413154"/>
                  <a:pt x="541328" y="422844"/>
                </a:cubicBezTo>
                <a:cubicBezTo>
                  <a:pt x="552340" y="432534"/>
                  <a:pt x="563792" y="453236"/>
                  <a:pt x="570399" y="465128"/>
                </a:cubicBezTo>
                <a:cubicBezTo>
                  <a:pt x="577006" y="477021"/>
                  <a:pt x="545733" y="470414"/>
                  <a:pt x="580970" y="494199"/>
                </a:cubicBezTo>
                <a:cubicBezTo>
                  <a:pt x="616207" y="517984"/>
                  <a:pt x="715310" y="564673"/>
                  <a:pt x="781820" y="607838"/>
                </a:cubicBezTo>
                <a:cubicBezTo>
                  <a:pt x="848330" y="651003"/>
                  <a:pt x="980029" y="753190"/>
                  <a:pt x="980029" y="753190"/>
                </a:cubicBezTo>
                <a:cubicBezTo>
                  <a:pt x="1026718" y="787546"/>
                  <a:pt x="1048301" y="796356"/>
                  <a:pt x="1061955" y="813974"/>
                </a:cubicBezTo>
                <a:cubicBezTo>
                  <a:pt x="1075609" y="831592"/>
                  <a:pt x="1054908" y="841723"/>
                  <a:pt x="1061955" y="858901"/>
                </a:cubicBezTo>
                <a:cubicBezTo>
                  <a:pt x="1069002" y="876079"/>
                  <a:pt x="1083097" y="903829"/>
                  <a:pt x="1104239" y="917043"/>
                </a:cubicBezTo>
                <a:cubicBezTo>
                  <a:pt x="1125381" y="930257"/>
                  <a:pt x="1163261" y="941709"/>
                  <a:pt x="1188808" y="938185"/>
                </a:cubicBezTo>
                <a:cubicBezTo>
                  <a:pt x="1214355" y="934661"/>
                  <a:pt x="1242985" y="915721"/>
                  <a:pt x="1257520" y="895900"/>
                </a:cubicBezTo>
                <a:cubicBezTo>
                  <a:pt x="1272055" y="876079"/>
                  <a:pt x="1274257" y="841723"/>
                  <a:pt x="1276019" y="819260"/>
                </a:cubicBezTo>
                <a:cubicBezTo>
                  <a:pt x="1277781" y="796797"/>
                  <a:pt x="1276900" y="776535"/>
                  <a:pt x="1268091" y="761119"/>
                </a:cubicBezTo>
                <a:cubicBezTo>
                  <a:pt x="1259282" y="745703"/>
                  <a:pt x="1240342" y="734251"/>
                  <a:pt x="1223164" y="726763"/>
                </a:cubicBezTo>
                <a:cubicBezTo>
                  <a:pt x="1205986" y="719275"/>
                  <a:pt x="1184403" y="714871"/>
                  <a:pt x="1165023" y="716192"/>
                </a:cubicBezTo>
                <a:cubicBezTo>
                  <a:pt x="1145643" y="717513"/>
                  <a:pt x="1187927" y="784463"/>
                  <a:pt x="1106882" y="734691"/>
                </a:cubicBezTo>
                <a:cubicBezTo>
                  <a:pt x="1025837" y="684919"/>
                  <a:pt x="755833" y="476580"/>
                  <a:pt x="678752" y="417558"/>
                </a:cubicBezTo>
                <a:cubicBezTo>
                  <a:pt x="601671" y="358536"/>
                  <a:pt x="653646" y="384964"/>
                  <a:pt x="644396" y="380559"/>
                </a:cubicBezTo>
                <a:cubicBezTo>
                  <a:pt x="635146" y="376154"/>
                  <a:pt x="631623" y="391130"/>
                  <a:pt x="623254" y="391130"/>
                </a:cubicBezTo>
                <a:cubicBezTo>
                  <a:pt x="614885" y="391130"/>
                  <a:pt x="603873" y="385404"/>
                  <a:pt x="594183" y="380559"/>
                </a:cubicBezTo>
                <a:cubicBezTo>
                  <a:pt x="584493" y="375714"/>
                  <a:pt x="572160" y="371750"/>
                  <a:pt x="565113" y="362060"/>
                </a:cubicBezTo>
                <a:cubicBezTo>
                  <a:pt x="558066" y="352370"/>
                  <a:pt x="555423" y="338275"/>
                  <a:pt x="551899" y="322418"/>
                </a:cubicBezTo>
                <a:cubicBezTo>
                  <a:pt x="548375" y="306561"/>
                  <a:pt x="548816" y="283658"/>
                  <a:pt x="543971" y="266920"/>
                </a:cubicBezTo>
                <a:cubicBezTo>
                  <a:pt x="539126" y="250183"/>
                  <a:pt x="538245" y="234766"/>
                  <a:pt x="522829" y="221993"/>
                </a:cubicBezTo>
                <a:cubicBezTo>
                  <a:pt x="507413" y="209220"/>
                  <a:pt x="476580" y="199089"/>
                  <a:pt x="451474" y="190280"/>
                </a:cubicBezTo>
                <a:cubicBezTo>
                  <a:pt x="426368" y="181471"/>
                  <a:pt x="402142" y="178827"/>
                  <a:pt x="372190" y="169137"/>
                </a:cubicBezTo>
                <a:cubicBezTo>
                  <a:pt x="342239" y="159447"/>
                  <a:pt x="303919" y="145352"/>
                  <a:pt x="271765" y="132138"/>
                </a:cubicBezTo>
                <a:cubicBezTo>
                  <a:pt x="239611" y="118924"/>
                  <a:pt x="208779" y="104830"/>
                  <a:pt x="179268" y="89854"/>
                </a:cubicBezTo>
                <a:cubicBezTo>
                  <a:pt x="149757" y="74878"/>
                  <a:pt x="122889" y="59462"/>
                  <a:pt x="94699" y="42284"/>
                </a:cubicBezTo>
                <a:cubicBezTo>
                  <a:pt x="66509" y="25106"/>
                  <a:pt x="0" y="0"/>
                  <a:pt x="4845" y="10571"/>
                </a:cubicBezTo>
                <a:close/>
              </a:path>
            </a:pathLst>
          </a:custGeom>
          <a:noFill/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34"/>
          <p:cNvGrpSpPr/>
          <p:nvPr/>
        </p:nvGrpSpPr>
        <p:grpSpPr>
          <a:xfrm rot="3244150">
            <a:off x="3201159" y="2722702"/>
            <a:ext cx="2578648" cy="1666604"/>
            <a:chOff x="1221283" y="424775"/>
            <a:chExt cx="2578648" cy="1666604"/>
          </a:xfrm>
        </p:grpSpPr>
        <p:grpSp>
          <p:nvGrpSpPr>
            <p:cNvPr id="3" name="グループ化 23"/>
            <p:cNvGrpSpPr/>
            <p:nvPr/>
          </p:nvGrpSpPr>
          <p:grpSpPr>
            <a:xfrm>
              <a:off x="1221283" y="424775"/>
              <a:ext cx="2578648" cy="1666604"/>
              <a:chOff x="5212838" y="2126355"/>
              <a:chExt cx="2578648" cy="1666604"/>
            </a:xfrm>
          </p:grpSpPr>
          <p:grpSp>
            <p:nvGrpSpPr>
              <p:cNvPr id="4" name="グループ化 12"/>
              <p:cNvGrpSpPr/>
              <p:nvPr/>
            </p:nvGrpSpPr>
            <p:grpSpPr>
              <a:xfrm>
                <a:off x="5212838" y="2126355"/>
                <a:ext cx="1392579" cy="941709"/>
                <a:chOff x="3089403" y="2500065"/>
                <a:chExt cx="1392579" cy="941709"/>
              </a:xfrm>
            </p:grpSpPr>
            <p:sp>
              <p:nvSpPr>
                <p:cNvPr id="9" name="フリーフォーム 8"/>
                <p:cNvSpPr/>
                <p:nvPr/>
              </p:nvSpPr>
              <p:spPr>
                <a:xfrm>
                  <a:off x="3221982" y="2500065"/>
                  <a:ext cx="1260000" cy="941709"/>
                </a:xfrm>
                <a:custGeom>
                  <a:avLst/>
                  <a:gdLst>
                    <a:gd name="connsiteX0" fmla="*/ 4845 w 1277781"/>
                    <a:gd name="connsiteY0" fmla="*/ 10571 h 941709"/>
                    <a:gd name="connsiteX1" fmla="*/ 123770 w 1277781"/>
                    <a:gd name="connsiteY1" fmla="*/ 105711 h 941709"/>
                    <a:gd name="connsiteX2" fmla="*/ 253266 w 1277781"/>
                    <a:gd name="connsiteY2" fmla="*/ 237849 h 941709"/>
                    <a:gd name="connsiteX3" fmla="*/ 329906 w 1277781"/>
                    <a:gd name="connsiteY3" fmla="*/ 348846 h 941709"/>
                    <a:gd name="connsiteX4" fmla="*/ 385404 w 1277781"/>
                    <a:gd name="connsiteY4" fmla="*/ 409630 h 941709"/>
                    <a:gd name="connsiteX5" fmla="*/ 467330 w 1277781"/>
                    <a:gd name="connsiteY5" fmla="*/ 420201 h 941709"/>
                    <a:gd name="connsiteX6" fmla="*/ 459402 w 1277781"/>
                    <a:gd name="connsiteY6" fmla="*/ 420201 h 941709"/>
                    <a:gd name="connsiteX7" fmla="*/ 504329 w 1277781"/>
                    <a:gd name="connsiteY7" fmla="*/ 406987 h 941709"/>
                    <a:gd name="connsiteX8" fmla="*/ 541328 w 1277781"/>
                    <a:gd name="connsiteY8" fmla="*/ 422844 h 941709"/>
                    <a:gd name="connsiteX9" fmla="*/ 570399 w 1277781"/>
                    <a:gd name="connsiteY9" fmla="*/ 465128 h 941709"/>
                    <a:gd name="connsiteX10" fmla="*/ 580970 w 1277781"/>
                    <a:gd name="connsiteY10" fmla="*/ 494199 h 941709"/>
                    <a:gd name="connsiteX11" fmla="*/ 781820 w 1277781"/>
                    <a:gd name="connsiteY11" fmla="*/ 607838 h 941709"/>
                    <a:gd name="connsiteX12" fmla="*/ 980029 w 1277781"/>
                    <a:gd name="connsiteY12" fmla="*/ 753190 h 941709"/>
                    <a:gd name="connsiteX13" fmla="*/ 1061955 w 1277781"/>
                    <a:gd name="connsiteY13" fmla="*/ 813974 h 941709"/>
                    <a:gd name="connsiteX14" fmla="*/ 1061955 w 1277781"/>
                    <a:gd name="connsiteY14" fmla="*/ 858901 h 941709"/>
                    <a:gd name="connsiteX15" fmla="*/ 1104239 w 1277781"/>
                    <a:gd name="connsiteY15" fmla="*/ 917043 h 941709"/>
                    <a:gd name="connsiteX16" fmla="*/ 1188808 w 1277781"/>
                    <a:gd name="connsiteY16" fmla="*/ 938185 h 941709"/>
                    <a:gd name="connsiteX17" fmla="*/ 1257520 w 1277781"/>
                    <a:gd name="connsiteY17" fmla="*/ 895900 h 941709"/>
                    <a:gd name="connsiteX18" fmla="*/ 1276019 w 1277781"/>
                    <a:gd name="connsiteY18" fmla="*/ 819260 h 941709"/>
                    <a:gd name="connsiteX19" fmla="*/ 1268091 w 1277781"/>
                    <a:gd name="connsiteY19" fmla="*/ 761119 h 941709"/>
                    <a:gd name="connsiteX20" fmla="*/ 1223164 w 1277781"/>
                    <a:gd name="connsiteY20" fmla="*/ 726763 h 941709"/>
                    <a:gd name="connsiteX21" fmla="*/ 1165023 w 1277781"/>
                    <a:gd name="connsiteY21" fmla="*/ 716192 h 941709"/>
                    <a:gd name="connsiteX22" fmla="*/ 1106882 w 1277781"/>
                    <a:gd name="connsiteY22" fmla="*/ 734691 h 941709"/>
                    <a:gd name="connsiteX23" fmla="*/ 678752 w 1277781"/>
                    <a:gd name="connsiteY23" fmla="*/ 417558 h 941709"/>
                    <a:gd name="connsiteX24" fmla="*/ 644396 w 1277781"/>
                    <a:gd name="connsiteY24" fmla="*/ 380559 h 941709"/>
                    <a:gd name="connsiteX25" fmla="*/ 623254 w 1277781"/>
                    <a:gd name="connsiteY25" fmla="*/ 391130 h 941709"/>
                    <a:gd name="connsiteX26" fmla="*/ 594183 w 1277781"/>
                    <a:gd name="connsiteY26" fmla="*/ 380559 h 941709"/>
                    <a:gd name="connsiteX27" fmla="*/ 565113 w 1277781"/>
                    <a:gd name="connsiteY27" fmla="*/ 362060 h 941709"/>
                    <a:gd name="connsiteX28" fmla="*/ 551899 w 1277781"/>
                    <a:gd name="connsiteY28" fmla="*/ 322418 h 941709"/>
                    <a:gd name="connsiteX29" fmla="*/ 543971 w 1277781"/>
                    <a:gd name="connsiteY29" fmla="*/ 266920 h 941709"/>
                    <a:gd name="connsiteX30" fmla="*/ 522829 w 1277781"/>
                    <a:gd name="connsiteY30" fmla="*/ 221993 h 941709"/>
                    <a:gd name="connsiteX31" fmla="*/ 451474 w 1277781"/>
                    <a:gd name="connsiteY31" fmla="*/ 190280 h 941709"/>
                    <a:gd name="connsiteX32" fmla="*/ 372190 w 1277781"/>
                    <a:gd name="connsiteY32" fmla="*/ 169137 h 941709"/>
                    <a:gd name="connsiteX33" fmla="*/ 271765 w 1277781"/>
                    <a:gd name="connsiteY33" fmla="*/ 132138 h 941709"/>
                    <a:gd name="connsiteX34" fmla="*/ 179268 w 1277781"/>
                    <a:gd name="connsiteY34" fmla="*/ 89854 h 941709"/>
                    <a:gd name="connsiteX35" fmla="*/ 94699 w 1277781"/>
                    <a:gd name="connsiteY35" fmla="*/ 42284 h 941709"/>
                    <a:gd name="connsiteX36" fmla="*/ 4845 w 1277781"/>
                    <a:gd name="connsiteY36" fmla="*/ 10571 h 9417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1277781" h="941709">
                      <a:moveTo>
                        <a:pt x="4845" y="10571"/>
                      </a:moveTo>
                      <a:cubicBezTo>
                        <a:pt x="9690" y="21142"/>
                        <a:pt x="82367" y="67831"/>
                        <a:pt x="123770" y="105711"/>
                      </a:cubicBezTo>
                      <a:cubicBezTo>
                        <a:pt x="165173" y="143591"/>
                        <a:pt x="218910" y="197327"/>
                        <a:pt x="253266" y="237849"/>
                      </a:cubicBezTo>
                      <a:cubicBezTo>
                        <a:pt x="287622" y="278371"/>
                        <a:pt x="307883" y="320216"/>
                        <a:pt x="329906" y="348846"/>
                      </a:cubicBezTo>
                      <a:cubicBezTo>
                        <a:pt x="351929" y="377476"/>
                        <a:pt x="362500" y="397738"/>
                        <a:pt x="385404" y="409630"/>
                      </a:cubicBezTo>
                      <a:cubicBezTo>
                        <a:pt x="408308" y="421523"/>
                        <a:pt x="454997" y="418439"/>
                        <a:pt x="467330" y="420201"/>
                      </a:cubicBezTo>
                      <a:cubicBezTo>
                        <a:pt x="479663" y="421963"/>
                        <a:pt x="453236" y="422403"/>
                        <a:pt x="459402" y="420201"/>
                      </a:cubicBezTo>
                      <a:cubicBezTo>
                        <a:pt x="465568" y="417999"/>
                        <a:pt x="490675" y="406547"/>
                        <a:pt x="504329" y="406987"/>
                      </a:cubicBezTo>
                      <a:cubicBezTo>
                        <a:pt x="517983" y="407428"/>
                        <a:pt x="530316" y="413154"/>
                        <a:pt x="541328" y="422844"/>
                      </a:cubicBezTo>
                      <a:cubicBezTo>
                        <a:pt x="552340" y="432534"/>
                        <a:pt x="563792" y="453236"/>
                        <a:pt x="570399" y="465128"/>
                      </a:cubicBezTo>
                      <a:cubicBezTo>
                        <a:pt x="577006" y="477021"/>
                        <a:pt x="545733" y="470414"/>
                        <a:pt x="580970" y="494199"/>
                      </a:cubicBezTo>
                      <a:cubicBezTo>
                        <a:pt x="616207" y="517984"/>
                        <a:pt x="715310" y="564673"/>
                        <a:pt x="781820" y="607838"/>
                      </a:cubicBezTo>
                      <a:cubicBezTo>
                        <a:pt x="848330" y="651003"/>
                        <a:pt x="980029" y="753190"/>
                        <a:pt x="980029" y="753190"/>
                      </a:cubicBezTo>
                      <a:cubicBezTo>
                        <a:pt x="1026718" y="787546"/>
                        <a:pt x="1048301" y="796356"/>
                        <a:pt x="1061955" y="813974"/>
                      </a:cubicBezTo>
                      <a:cubicBezTo>
                        <a:pt x="1075609" y="831592"/>
                        <a:pt x="1054908" y="841723"/>
                        <a:pt x="1061955" y="858901"/>
                      </a:cubicBezTo>
                      <a:cubicBezTo>
                        <a:pt x="1069002" y="876079"/>
                        <a:pt x="1083097" y="903829"/>
                        <a:pt x="1104239" y="917043"/>
                      </a:cubicBezTo>
                      <a:cubicBezTo>
                        <a:pt x="1125381" y="930257"/>
                        <a:pt x="1163261" y="941709"/>
                        <a:pt x="1188808" y="938185"/>
                      </a:cubicBezTo>
                      <a:cubicBezTo>
                        <a:pt x="1214355" y="934661"/>
                        <a:pt x="1242985" y="915721"/>
                        <a:pt x="1257520" y="895900"/>
                      </a:cubicBezTo>
                      <a:cubicBezTo>
                        <a:pt x="1272055" y="876079"/>
                        <a:pt x="1274257" y="841723"/>
                        <a:pt x="1276019" y="819260"/>
                      </a:cubicBezTo>
                      <a:cubicBezTo>
                        <a:pt x="1277781" y="796797"/>
                        <a:pt x="1276900" y="776535"/>
                        <a:pt x="1268091" y="761119"/>
                      </a:cubicBezTo>
                      <a:cubicBezTo>
                        <a:pt x="1259282" y="745703"/>
                        <a:pt x="1240342" y="734251"/>
                        <a:pt x="1223164" y="726763"/>
                      </a:cubicBezTo>
                      <a:cubicBezTo>
                        <a:pt x="1205986" y="719275"/>
                        <a:pt x="1184403" y="714871"/>
                        <a:pt x="1165023" y="716192"/>
                      </a:cubicBezTo>
                      <a:cubicBezTo>
                        <a:pt x="1145643" y="717513"/>
                        <a:pt x="1187927" y="784463"/>
                        <a:pt x="1106882" y="734691"/>
                      </a:cubicBezTo>
                      <a:cubicBezTo>
                        <a:pt x="1025837" y="684919"/>
                        <a:pt x="755833" y="476580"/>
                        <a:pt x="678752" y="417558"/>
                      </a:cubicBezTo>
                      <a:cubicBezTo>
                        <a:pt x="601671" y="358536"/>
                        <a:pt x="653646" y="384964"/>
                        <a:pt x="644396" y="380559"/>
                      </a:cubicBezTo>
                      <a:cubicBezTo>
                        <a:pt x="635146" y="376154"/>
                        <a:pt x="631623" y="391130"/>
                        <a:pt x="623254" y="391130"/>
                      </a:cubicBezTo>
                      <a:cubicBezTo>
                        <a:pt x="614885" y="391130"/>
                        <a:pt x="603873" y="385404"/>
                        <a:pt x="594183" y="380559"/>
                      </a:cubicBezTo>
                      <a:cubicBezTo>
                        <a:pt x="584493" y="375714"/>
                        <a:pt x="572160" y="371750"/>
                        <a:pt x="565113" y="362060"/>
                      </a:cubicBezTo>
                      <a:cubicBezTo>
                        <a:pt x="558066" y="352370"/>
                        <a:pt x="555423" y="338275"/>
                        <a:pt x="551899" y="322418"/>
                      </a:cubicBezTo>
                      <a:cubicBezTo>
                        <a:pt x="548375" y="306561"/>
                        <a:pt x="548816" y="283658"/>
                        <a:pt x="543971" y="266920"/>
                      </a:cubicBezTo>
                      <a:cubicBezTo>
                        <a:pt x="539126" y="250183"/>
                        <a:pt x="538245" y="234766"/>
                        <a:pt x="522829" y="221993"/>
                      </a:cubicBezTo>
                      <a:cubicBezTo>
                        <a:pt x="507413" y="209220"/>
                        <a:pt x="476580" y="199089"/>
                        <a:pt x="451474" y="190280"/>
                      </a:cubicBezTo>
                      <a:cubicBezTo>
                        <a:pt x="426368" y="181471"/>
                        <a:pt x="402142" y="178827"/>
                        <a:pt x="372190" y="169137"/>
                      </a:cubicBezTo>
                      <a:cubicBezTo>
                        <a:pt x="342239" y="159447"/>
                        <a:pt x="303919" y="145352"/>
                        <a:pt x="271765" y="132138"/>
                      </a:cubicBezTo>
                      <a:cubicBezTo>
                        <a:pt x="239611" y="118924"/>
                        <a:pt x="208779" y="104830"/>
                        <a:pt x="179268" y="89854"/>
                      </a:cubicBezTo>
                      <a:cubicBezTo>
                        <a:pt x="149757" y="74878"/>
                        <a:pt x="122889" y="59462"/>
                        <a:pt x="94699" y="42284"/>
                      </a:cubicBezTo>
                      <a:cubicBezTo>
                        <a:pt x="66509" y="25106"/>
                        <a:pt x="0" y="0"/>
                        <a:pt x="4845" y="10571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349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" name="フリーフォーム 9"/>
                <p:cNvSpPr/>
                <p:nvPr/>
              </p:nvSpPr>
              <p:spPr>
                <a:xfrm>
                  <a:off x="3345752" y="2595205"/>
                  <a:ext cx="399059" cy="306561"/>
                </a:xfrm>
                <a:custGeom>
                  <a:avLst/>
                  <a:gdLst>
                    <a:gd name="connsiteX0" fmla="*/ 12333 w 373072"/>
                    <a:gd name="connsiteY0" fmla="*/ 2643 h 280574"/>
                    <a:gd name="connsiteX1" fmla="*/ 65189 w 373072"/>
                    <a:gd name="connsiteY1" fmla="*/ 60784 h 280574"/>
                    <a:gd name="connsiteX2" fmla="*/ 139186 w 373072"/>
                    <a:gd name="connsiteY2" fmla="*/ 158567 h 280574"/>
                    <a:gd name="connsiteX3" fmla="*/ 192042 w 373072"/>
                    <a:gd name="connsiteY3" fmla="*/ 232564 h 280574"/>
                    <a:gd name="connsiteX4" fmla="*/ 218470 w 373072"/>
                    <a:gd name="connsiteY4" fmla="*/ 264278 h 280574"/>
                    <a:gd name="connsiteX5" fmla="*/ 284539 w 373072"/>
                    <a:gd name="connsiteY5" fmla="*/ 280134 h 280574"/>
                    <a:gd name="connsiteX6" fmla="*/ 329466 w 373072"/>
                    <a:gd name="connsiteY6" fmla="*/ 266920 h 280574"/>
                    <a:gd name="connsiteX7" fmla="*/ 366465 w 373072"/>
                    <a:gd name="connsiteY7" fmla="*/ 240493 h 280574"/>
                    <a:gd name="connsiteX8" fmla="*/ 369108 w 373072"/>
                    <a:gd name="connsiteY8" fmla="*/ 192923 h 280574"/>
                    <a:gd name="connsiteX9" fmla="*/ 353251 w 373072"/>
                    <a:gd name="connsiteY9" fmla="*/ 118925 h 280574"/>
                    <a:gd name="connsiteX10" fmla="*/ 276611 w 373072"/>
                    <a:gd name="connsiteY10" fmla="*/ 81926 h 280574"/>
                    <a:gd name="connsiteX11" fmla="*/ 139186 w 373072"/>
                    <a:gd name="connsiteY11" fmla="*/ 44927 h 280574"/>
                    <a:gd name="connsiteX12" fmla="*/ 12333 w 373072"/>
                    <a:gd name="connsiteY12" fmla="*/ 2643 h 280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3072" h="280574">
                      <a:moveTo>
                        <a:pt x="12333" y="2643"/>
                      </a:moveTo>
                      <a:cubicBezTo>
                        <a:pt x="0" y="5286"/>
                        <a:pt x="44047" y="34797"/>
                        <a:pt x="65189" y="60784"/>
                      </a:cubicBezTo>
                      <a:cubicBezTo>
                        <a:pt x="86331" y="86771"/>
                        <a:pt x="118044" y="129937"/>
                        <a:pt x="139186" y="158567"/>
                      </a:cubicBezTo>
                      <a:cubicBezTo>
                        <a:pt x="160328" y="187197"/>
                        <a:pt x="178828" y="214946"/>
                        <a:pt x="192042" y="232564"/>
                      </a:cubicBezTo>
                      <a:cubicBezTo>
                        <a:pt x="205256" y="250183"/>
                        <a:pt x="203054" y="256350"/>
                        <a:pt x="218470" y="264278"/>
                      </a:cubicBezTo>
                      <a:cubicBezTo>
                        <a:pt x="233886" y="272206"/>
                        <a:pt x="266040" y="279694"/>
                        <a:pt x="284539" y="280134"/>
                      </a:cubicBezTo>
                      <a:cubicBezTo>
                        <a:pt x="303038" y="280574"/>
                        <a:pt x="315812" y="273527"/>
                        <a:pt x="329466" y="266920"/>
                      </a:cubicBezTo>
                      <a:cubicBezTo>
                        <a:pt x="343120" y="260313"/>
                        <a:pt x="359858" y="252826"/>
                        <a:pt x="366465" y="240493"/>
                      </a:cubicBezTo>
                      <a:cubicBezTo>
                        <a:pt x="373072" y="228160"/>
                        <a:pt x="371310" y="213184"/>
                        <a:pt x="369108" y="192923"/>
                      </a:cubicBezTo>
                      <a:cubicBezTo>
                        <a:pt x="366906" y="172662"/>
                        <a:pt x="368667" y="137424"/>
                        <a:pt x="353251" y="118925"/>
                      </a:cubicBezTo>
                      <a:cubicBezTo>
                        <a:pt x="337835" y="100426"/>
                        <a:pt x="312289" y="94259"/>
                        <a:pt x="276611" y="81926"/>
                      </a:cubicBezTo>
                      <a:cubicBezTo>
                        <a:pt x="240933" y="69593"/>
                        <a:pt x="181030" y="59462"/>
                        <a:pt x="139186" y="44927"/>
                      </a:cubicBezTo>
                      <a:cubicBezTo>
                        <a:pt x="97342" y="30392"/>
                        <a:pt x="24666" y="0"/>
                        <a:pt x="12333" y="264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円/楕円 10"/>
                <p:cNvSpPr/>
                <p:nvPr/>
              </p:nvSpPr>
              <p:spPr>
                <a:xfrm>
                  <a:off x="3089403" y="2951979"/>
                  <a:ext cx="45719" cy="45719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円/楕円 11"/>
                <p:cNvSpPr/>
                <p:nvPr/>
              </p:nvSpPr>
              <p:spPr>
                <a:xfrm rot="2073099">
                  <a:off x="3373959" y="2658973"/>
                  <a:ext cx="234153" cy="4696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" name="フリーフォーム 18"/>
              <p:cNvSpPr/>
              <p:nvPr/>
            </p:nvSpPr>
            <p:spPr>
              <a:xfrm rot="10800000">
                <a:off x="6398907" y="2851250"/>
                <a:ext cx="1260000" cy="941709"/>
              </a:xfrm>
              <a:custGeom>
                <a:avLst/>
                <a:gdLst>
                  <a:gd name="connsiteX0" fmla="*/ 4845 w 1277781"/>
                  <a:gd name="connsiteY0" fmla="*/ 10571 h 941709"/>
                  <a:gd name="connsiteX1" fmla="*/ 123770 w 1277781"/>
                  <a:gd name="connsiteY1" fmla="*/ 105711 h 941709"/>
                  <a:gd name="connsiteX2" fmla="*/ 253266 w 1277781"/>
                  <a:gd name="connsiteY2" fmla="*/ 237849 h 941709"/>
                  <a:gd name="connsiteX3" fmla="*/ 329906 w 1277781"/>
                  <a:gd name="connsiteY3" fmla="*/ 348846 h 941709"/>
                  <a:gd name="connsiteX4" fmla="*/ 385404 w 1277781"/>
                  <a:gd name="connsiteY4" fmla="*/ 409630 h 941709"/>
                  <a:gd name="connsiteX5" fmla="*/ 467330 w 1277781"/>
                  <a:gd name="connsiteY5" fmla="*/ 420201 h 941709"/>
                  <a:gd name="connsiteX6" fmla="*/ 459402 w 1277781"/>
                  <a:gd name="connsiteY6" fmla="*/ 420201 h 941709"/>
                  <a:gd name="connsiteX7" fmla="*/ 504329 w 1277781"/>
                  <a:gd name="connsiteY7" fmla="*/ 406987 h 941709"/>
                  <a:gd name="connsiteX8" fmla="*/ 541328 w 1277781"/>
                  <a:gd name="connsiteY8" fmla="*/ 422844 h 941709"/>
                  <a:gd name="connsiteX9" fmla="*/ 570399 w 1277781"/>
                  <a:gd name="connsiteY9" fmla="*/ 465128 h 941709"/>
                  <a:gd name="connsiteX10" fmla="*/ 580970 w 1277781"/>
                  <a:gd name="connsiteY10" fmla="*/ 494199 h 941709"/>
                  <a:gd name="connsiteX11" fmla="*/ 781820 w 1277781"/>
                  <a:gd name="connsiteY11" fmla="*/ 607838 h 941709"/>
                  <a:gd name="connsiteX12" fmla="*/ 980029 w 1277781"/>
                  <a:gd name="connsiteY12" fmla="*/ 753190 h 941709"/>
                  <a:gd name="connsiteX13" fmla="*/ 1061955 w 1277781"/>
                  <a:gd name="connsiteY13" fmla="*/ 813974 h 941709"/>
                  <a:gd name="connsiteX14" fmla="*/ 1061955 w 1277781"/>
                  <a:gd name="connsiteY14" fmla="*/ 858901 h 941709"/>
                  <a:gd name="connsiteX15" fmla="*/ 1104239 w 1277781"/>
                  <a:gd name="connsiteY15" fmla="*/ 917043 h 941709"/>
                  <a:gd name="connsiteX16" fmla="*/ 1188808 w 1277781"/>
                  <a:gd name="connsiteY16" fmla="*/ 938185 h 941709"/>
                  <a:gd name="connsiteX17" fmla="*/ 1257520 w 1277781"/>
                  <a:gd name="connsiteY17" fmla="*/ 895900 h 941709"/>
                  <a:gd name="connsiteX18" fmla="*/ 1276019 w 1277781"/>
                  <a:gd name="connsiteY18" fmla="*/ 819260 h 941709"/>
                  <a:gd name="connsiteX19" fmla="*/ 1268091 w 1277781"/>
                  <a:gd name="connsiteY19" fmla="*/ 761119 h 941709"/>
                  <a:gd name="connsiteX20" fmla="*/ 1223164 w 1277781"/>
                  <a:gd name="connsiteY20" fmla="*/ 726763 h 941709"/>
                  <a:gd name="connsiteX21" fmla="*/ 1165023 w 1277781"/>
                  <a:gd name="connsiteY21" fmla="*/ 716192 h 941709"/>
                  <a:gd name="connsiteX22" fmla="*/ 1106882 w 1277781"/>
                  <a:gd name="connsiteY22" fmla="*/ 734691 h 941709"/>
                  <a:gd name="connsiteX23" fmla="*/ 678752 w 1277781"/>
                  <a:gd name="connsiteY23" fmla="*/ 417558 h 941709"/>
                  <a:gd name="connsiteX24" fmla="*/ 644396 w 1277781"/>
                  <a:gd name="connsiteY24" fmla="*/ 380559 h 941709"/>
                  <a:gd name="connsiteX25" fmla="*/ 623254 w 1277781"/>
                  <a:gd name="connsiteY25" fmla="*/ 391130 h 941709"/>
                  <a:gd name="connsiteX26" fmla="*/ 594183 w 1277781"/>
                  <a:gd name="connsiteY26" fmla="*/ 380559 h 941709"/>
                  <a:gd name="connsiteX27" fmla="*/ 565113 w 1277781"/>
                  <a:gd name="connsiteY27" fmla="*/ 362060 h 941709"/>
                  <a:gd name="connsiteX28" fmla="*/ 551899 w 1277781"/>
                  <a:gd name="connsiteY28" fmla="*/ 322418 h 941709"/>
                  <a:gd name="connsiteX29" fmla="*/ 543971 w 1277781"/>
                  <a:gd name="connsiteY29" fmla="*/ 266920 h 941709"/>
                  <a:gd name="connsiteX30" fmla="*/ 522829 w 1277781"/>
                  <a:gd name="connsiteY30" fmla="*/ 221993 h 941709"/>
                  <a:gd name="connsiteX31" fmla="*/ 451474 w 1277781"/>
                  <a:gd name="connsiteY31" fmla="*/ 190280 h 941709"/>
                  <a:gd name="connsiteX32" fmla="*/ 372190 w 1277781"/>
                  <a:gd name="connsiteY32" fmla="*/ 169137 h 941709"/>
                  <a:gd name="connsiteX33" fmla="*/ 271765 w 1277781"/>
                  <a:gd name="connsiteY33" fmla="*/ 132138 h 941709"/>
                  <a:gd name="connsiteX34" fmla="*/ 179268 w 1277781"/>
                  <a:gd name="connsiteY34" fmla="*/ 89854 h 941709"/>
                  <a:gd name="connsiteX35" fmla="*/ 94699 w 1277781"/>
                  <a:gd name="connsiteY35" fmla="*/ 42284 h 941709"/>
                  <a:gd name="connsiteX36" fmla="*/ 4845 w 1277781"/>
                  <a:gd name="connsiteY36" fmla="*/ 10571 h 941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277781" h="941709">
                    <a:moveTo>
                      <a:pt x="4845" y="10571"/>
                    </a:moveTo>
                    <a:cubicBezTo>
                      <a:pt x="9690" y="21142"/>
                      <a:pt x="82367" y="67831"/>
                      <a:pt x="123770" y="105711"/>
                    </a:cubicBezTo>
                    <a:cubicBezTo>
                      <a:pt x="165173" y="143591"/>
                      <a:pt x="218910" y="197327"/>
                      <a:pt x="253266" y="237849"/>
                    </a:cubicBezTo>
                    <a:cubicBezTo>
                      <a:pt x="287622" y="278371"/>
                      <a:pt x="307883" y="320216"/>
                      <a:pt x="329906" y="348846"/>
                    </a:cubicBezTo>
                    <a:cubicBezTo>
                      <a:pt x="351929" y="377476"/>
                      <a:pt x="362500" y="397738"/>
                      <a:pt x="385404" y="409630"/>
                    </a:cubicBezTo>
                    <a:cubicBezTo>
                      <a:pt x="408308" y="421523"/>
                      <a:pt x="454997" y="418439"/>
                      <a:pt x="467330" y="420201"/>
                    </a:cubicBezTo>
                    <a:cubicBezTo>
                      <a:pt x="479663" y="421963"/>
                      <a:pt x="453236" y="422403"/>
                      <a:pt x="459402" y="420201"/>
                    </a:cubicBezTo>
                    <a:cubicBezTo>
                      <a:pt x="465568" y="417999"/>
                      <a:pt x="490675" y="406547"/>
                      <a:pt x="504329" y="406987"/>
                    </a:cubicBezTo>
                    <a:cubicBezTo>
                      <a:pt x="517983" y="407428"/>
                      <a:pt x="530316" y="413154"/>
                      <a:pt x="541328" y="422844"/>
                    </a:cubicBezTo>
                    <a:cubicBezTo>
                      <a:pt x="552340" y="432534"/>
                      <a:pt x="563792" y="453236"/>
                      <a:pt x="570399" y="465128"/>
                    </a:cubicBezTo>
                    <a:cubicBezTo>
                      <a:pt x="577006" y="477021"/>
                      <a:pt x="545733" y="470414"/>
                      <a:pt x="580970" y="494199"/>
                    </a:cubicBezTo>
                    <a:cubicBezTo>
                      <a:pt x="616207" y="517984"/>
                      <a:pt x="715310" y="564673"/>
                      <a:pt x="781820" y="607838"/>
                    </a:cubicBezTo>
                    <a:cubicBezTo>
                      <a:pt x="848330" y="651003"/>
                      <a:pt x="980029" y="753190"/>
                      <a:pt x="980029" y="753190"/>
                    </a:cubicBezTo>
                    <a:cubicBezTo>
                      <a:pt x="1026718" y="787546"/>
                      <a:pt x="1048301" y="796356"/>
                      <a:pt x="1061955" y="813974"/>
                    </a:cubicBezTo>
                    <a:cubicBezTo>
                      <a:pt x="1075609" y="831592"/>
                      <a:pt x="1054908" y="841723"/>
                      <a:pt x="1061955" y="858901"/>
                    </a:cubicBezTo>
                    <a:cubicBezTo>
                      <a:pt x="1069002" y="876079"/>
                      <a:pt x="1083097" y="903829"/>
                      <a:pt x="1104239" y="917043"/>
                    </a:cubicBezTo>
                    <a:cubicBezTo>
                      <a:pt x="1125381" y="930257"/>
                      <a:pt x="1163261" y="941709"/>
                      <a:pt x="1188808" y="938185"/>
                    </a:cubicBezTo>
                    <a:cubicBezTo>
                      <a:pt x="1214355" y="934661"/>
                      <a:pt x="1242985" y="915721"/>
                      <a:pt x="1257520" y="895900"/>
                    </a:cubicBezTo>
                    <a:cubicBezTo>
                      <a:pt x="1272055" y="876079"/>
                      <a:pt x="1274257" y="841723"/>
                      <a:pt x="1276019" y="819260"/>
                    </a:cubicBezTo>
                    <a:cubicBezTo>
                      <a:pt x="1277781" y="796797"/>
                      <a:pt x="1276900" y="776535"/>
                      <a:pt x="1268091" y="761119"/>
                    </a:cubicBezTo>
                    <a:cubicBezTo>
                      <a:pt x="1259282" y="745703"/>
                      <a:pt x="1240342" y="734251"/>
                      <a:pt x="1223164" y="726763"/>
                    </a:cubicBezTo>
                    <a:cubicBezTo>
                      <a:pt x="1205986" y="719275"/>
                      <a:pt x="1184403" y="714871"/>
                      <a:pt x="1165023" y="716192"/>
                    </a:cubicBezTo>
                    <a:cubicBezTo>
                      <a:pt x="1145643" y="717513"/>
                      <a:pt x="1187927" y="784463"/>
                      <a:pt x="1106882" y="734691"/>
                    </a:cubicBezTo>
                    <a:cubicBezTo>
                      <a:pt x="1025837" y="684919"/>
                      <a:pt x="755833" y="476580"/>
                      <a:pt x="678752" y="417558"/>
                    </a:cubicBezTo>
                    <a:cubicBezTo>
                      <a:pt x="601671" y="358536"/>
                      <a:pt x="653646" y="384964"/>
                      <a:pt x="644396" y="380559"/>
                    </a:cubicBezTo>
                    <a:cubicBezTo>
                      <a:pt x="635146" y="376154"/>
                      <a:pt x="631623" y="391130"/>
                      <a:pt x="623254" y="391130"/>
                    </a:cubicBezTo>
                    <a:cubicBezTo>
                      <a:pt x="614885" y="391130"/>
                      <a:pt x="603873" y="385404"/>
                      <a:pt x="594183" y="380559"/>
                    </a:cubicBezTo>
                    <a:cubicBezTo>
                      <a:pt x="584493" y="375714"/>
                      <a:pt x="572160" y="371750"/>
                      <a:pt x="565113" y="362060"/>
                    </a:cubicBezTo>
                    <a:cubicBezTo>
                      <a:pt x="558066" y="352370"/>
                      <a:pt x="555423" y="338275"/>
                      <a:pt x="551899" y="322418"/>
                    </a:cubicBezTo>
                    <a:cubicBezTo>
                      <a:pt x="548375" y="306561"/>
                      <a:pt x="548816" y="283658"/>
                      <a:pt x="543971" y="266920"/>
                    </a:cubicBezTo>
                    <a:cubicBezTo>
                      <a:pt x="539126" y="250183"/>
                      <a:pt x="538245" y="234766"/>
                      <a:pt x="522829" y="221993"/>
                    </a:cubicBezTo>
                    <a:cubicBezTo>
                      <a:pt x="507413" y="209220"/>
                      <a:pt x="476580" y="199089"/>
                      <a:pt x="451474" y="190280"/>
                    </a:cubicBezTo>
                    <a:cubicBezTo>
                      <a:pt x="426368" y="181471"/>
                      <a:pt x="402142" y="178827"/>
                      <a:pt x="372190" y="169137"/>
                    </a:cubicBezTo>
                    <a:cubicBezTo>
                      <a:pt x="342239" y="159447"/>
                      <a:pt x="303919" y="145352"/>
                      <a:pt x="271765" y="132138"/>
                    </a:cubicBezTo>
                    <a:cubicBezTo>
                      <a:pt x="239611" y="118924"/>
                      <a:pt x="208779" y="104830"/>
                      <a:pt x="179268" y="89854"/>
                    </a:cubicBezTo>
                    <a:cubicBezTo>
                      <a:pt x="149757" y="74878"/>
                      <a:pt x="122889" y="59462"/>
                      <a:pt x="94699" y="42284"/>
                    </a:cubicBezTo>
                    <a:cubicBezTo>
                      <a:pt x="66509" y="25106"/>
                      <a:pt x="0" y="0"/>
                      <a:pt x="4845" y="10571"/>
                    </a:cubicBezTo>
                    <a:close/>
                  </a:path>
                </a:pathLst>
              </a:custGeom>
              <a:noFill/>
              <a:ln w="349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フリーフォーム 19"/>
              <p:cNvSpPr/>
              <p:nvPr/>
            </p:nvSpPr>
            <p:spPr>
              <a:xfrm rot="10800000">
                <a:off x="7136078" y="3391258"/>
                <a:ext cx="399059" cy="306561"/>
              </a:xfrm>
              <a:custGeom>
                <a:avLst/>
                <a:gdLst>
                  <a:gd name="connsiteX0" fmla="*/ 12333 w 373072"/>
                  <a:gd name="connsiteY0" fmla="*/ 2643 h 280574"/>
                  <a:gd name="connsiteX1" fmla="*/ 65189 w 373072"/>
                  <a:gd name="connsiteY1" fmla="*/ 60784 h 280574"/>
                  <a:gd name="connsiteX2" fmla="*/ 139186 w 373072"/>
                  <a:gd name="connsiteY2" fmla="*/ 158567 h 280574"/>
                  <a:gd name="connsiteX3" fmla="*/ 192042 w 373072"/>
                  <a:gd name="connsiteY3" fmla="*/ 232564 h 280574"/>
                  <a:gd name="connsiteX4" fmla="*/ 218470 w 373072"/>
                  <a:gd name="connsiteY4" fmla="*/ 264278 h 280574"/>
                  <a:gd name="connsiteX5" fmla="*/ 284539 w 373072"/>
                  <a:gd name="connsiteY5" fmla="*/ 280134 h 280574"/>
                  <a:gd name="connsiteX6" fmla="*/ 329466 w 373072"/>
                  <a:gd name="connsiteY6" fmla="*/ 266920 h 280574"/>
                  <a:gd name="connsiteX7" fmla="*/ 366465 w 373072"/>
                  <a:gd name="connsiteY7" fmla="*/ 240493 h 280574"/>
                  <a:gd name="connsiteX8" fmla="*/ 369108 w 373072"/>
                  <a:gd name="connsiteY8" fmla="*/ 192923 h 280574"/>
                  <a:gd name="connsiteX9" fmla="*/ 353251 w 373072"/>
                  <a:gd name="connsiteY9" fmla="*/ 118925 h 280574"/>
                  <a:gd name="connsiteX10" fmla="*/ 276611 w 373072"/>
                  <a:gd name="connsiteY10" fmla="*/ 81926 h 280574"/>
                  <a:gd name="connsiteX11" fmla="*/ 139186 w 373072"/>
                  <a:gd name="connsiteY11" fmla="*/ 44927 h 280574"/>
                  <a:gd name="connsiteX12" fmla="*/ 12333 w 373072"/>
                  <a:gd name="connsiteY12" fmla="*/ 2643 h 280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73072" h="280574">
                    <a:moveTo>
                      <a:pt x="12333" y="2643"/>
                    </a:moveTo>
                    <a:cubicBezTo>
                      <a:pt x="0" y="5286"/>
                      <a:pt x="44047" y="34797"/>
                      <a:pt x="65189" y="60784"/>
                    </a:cubicBezTo>
                    <a:cubicBezTo>
                      <a:pt x="86331" y="86771"/>
                      <a:pt x="118044" y="129937"/>
                      <a:pt x="139186" y="158567"/>
                    </a:cubicBezTo>
                    <a:cubicBezTo>
                      <a:pt x="160328" y="187197"/>
                      <a:pt x="178828" y="214946"/>
                      <a:pt x="192042" y="232564"/>
                    </a:cubicBezTo>
                    <a:cubicBezTo>
                      <a:pt x="205256" y="250183"/>
                      <a:pt x="203054" y="256350"/>
                      <a:pt x="218470" y="264278"/>
                    </a:cubicBezTo>
                    <a:cubicBezTo>
                      <a:pt x="233886" y="272206"/>
                      <a:pt x="266040" y="279694"/>
                      <a:pt x="284539" y="280134"/>
                    </a:cubicBezTo>
                    <a:cubicBezTo>
                      <a:pt x="303038" y="280574"/>
                      <a:pt x="315812" y="273527"/>
                      <a:pt x="329466" y="266920"/>
                    </a:cubicBezTo>
                    <a:cubicBezTo>
                      <a:pt x="343120" y="260313"/>
                      <a:pt x="359858" y="252826"/>
                      <a:pt x="366465" y="240493"/>
                    </a:cubicBezTo>
                    <a:cubicBezTo>
                      <a:pt x="373072" y="228160"/>
                      <a:pt x="371310" y="213184"/>
                      <a:pt x="369108" y="192923"/>
                    </a:cubicBezTo>
                    <a:cubicBezTo>
                      <a:pt x="366906" y="172662"/>
                      <a:pt x="368667" y="137424"/>
                      <a:pt x="353251" y="118925"/>
                    </a:cubicBezTo>
                    <a:cubicBezTo>
                      <a:pt x="337835" y="100426"/>
                      <a:pt x="312289" y="94259"/>
                      <a:pt x="276611" y="81926"/>
                    </a:cubicBezTo>
                    <a:cubicBezTo>
                      <a:pt x="240933" y="69593"/>
                      <a:pt x="181030" y="59462"/>
                      <a:pt x="139186" y="44927"/>
                    </a:cubicBezTo>
                    <a:cubicBezTo>
                      <a:pt x="97342" y="30392"/>
                      <a:pt x="24666" y="0"/>
                      <a:pt x="12333" y="2643"/>
                    </a:cubicBezTo>
                    <a:close/>
                  </a:path>
                </a:pathLst>
              </a:cu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円/楕円 20"/>
              <p:cNvSpPr/>
              <p:nvPr/>
            </p:nvSpPr>
            <p:spPr>
              <a:xfrm rot="10800000">
                <a:off x="7745767" y="3295326"/>
                <a:ext cx="45719" cy="45719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/>
              <p:cNvSpPr/>
              <p:nvPr/>
            </p:nvSpPr>
            <p:spPr>
              <a:xfrm rot="12873099">
                <a:off x="7272777" y="3587091"/>
                <a:ext cx="234153" cy="4696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円/楕円 22"/>
            <p:cNvSpPr/>
            <p:nvPr/>
          </p:nvSpPr>
          <p:spPr>
            <a:xfrm>
              <a:off x="2385390" y="1137038"/>
              <a:ext cx="238541" cy="238541"/>
            </a:xfrm>
            <a:prstGeom prst="ellipse">
              <a:avLst/>
            </a:prstGeom>
            <a:solidFill>
              <a:srgbClr val="E0A40E"/>
            </a:solidFill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2"/>
          <p:cNvGrpSpPr/>
          <p:nvPr/>
        </p:nvGrpSpPr>
        <p:grpSpPr>
          <a:xfrm rot="17868786">
            <a:off x="2944632" y="2216817"/>
            <a:ext cx="3094316" cy="2678205"/>
            <a:chOff x="4026011" y="2916531"/>
            <a:chExt cx="3094316" cy="2678205"/>
          </a:xfrm>
        </p:grpSpPr>
        <p:grpSp>
          <p:nvGrpSpPr>
            <p:cNvPr id="6" name="グループ化 41"/>
            <p:cNvGrpSpPr/>
            <p:nvPr/>
          </p:nvGrpSpPr>
          <p:grpSpPr>
            <a:xfrm>
              <a:off x="4026011" y="3800452"/>
              <a:ext cx="1656456" cy="1794284"/>
              <a:chOff x="3048000" y="4031040"/>
              <a:chExt cx="1656456" cy="1794284"/>
            </a:xfrm>
            <a:noFill/>
          </p:grpSpPr>
          <p:sp>
            <p:nvSpPr>
              <p:cNvPr id="37" name="フリーフォーム 36"/>
              <p:cNvSpPr/>
              <p:nvPr/>
            </p:nvSpPr>
            <p:spPr>
              <a:xfrm rot="17767181">
                <a:off x="2883602" y="4223839"/>
                <a:ext cx="1794284" cy="1408685"/>
              </a:xfrm>
              <a:custGeom>
                <a:avLst/>
                <a:gdLst>
                  <a:gd name="connsiteX0" fmla="*/ 4845 w 1277781"/>
                  <a:gd name="connsiteY0" fmla="*/ 10571 h 941709"/>
                  <a:gd name="connsiteX1" fmla="*/ 123770 w 1277781"/>
                  <a:gd name="connsiteY1" fmla="*/ 105711 h 941709"/>
                  <a:gd name="connsiteX2" fmla="*/ 253266 w 1277781"/>
                  <a:gd name="connsiteY2" fmla="*/ 237849 h 941709"/>
                  <a:gd name="connsiteX3" fmla="*/ 329906 w 1277781"/>
                  <a:gd name="connsiteY3" fmla="*/ 348846 h 941709"/>
                  <a:gd name="connsiteX4" fmla="*/ 385404 w 1277781"/>
                  <a:gd name="connsiteY4" fmla="*/ 409630 h 941709"/>
                  <a:gd name="connsiteX5" fmla="*/ 467330 w 1277781"/>
                  <a:gd name="connsiteY5" fmla="*/ 420201 h 941709"/>
                  <a:gd name="connsiteX6" fmla="*/ 459402 w 1277781"/>
                  <a:gd name="connsiteY6" fmla="*/ 420201 h 941709"/>
                  <a:gd name="connsiteX7" fmla="*/ 504329 w 1277781"/>
                  <a:gd name="connsiteY7" fmla="*/ 406987 h 941709"/>
                  <a:gd name="connsiteX8" fmla="*/ 541328 w 1277781"/>
                  <a:gd name="connsiteY8" fmla="*/ 422844 h 941709"/>
                  <a:gd name="connsiteX9" fmla="*/ 570399 w 1277781"/>
                  <a:gd name="connsiteY9" fmla="*/ 465128 h 941709"/>
                  <a:gd name="connsiteX10" fmla="*/ 580970 w 1277781"/>
                  <a:gd name="connsiteY10" fmla="*/ 494199 h 941709"/>
                  <a:gd name="connsiteX11" fmla="*/ 781820 w 1277781"/>
                  <a:gd name="connsiteY11" fmla="*/ 607838 h 941709"/>
                  <a:gd name="connsiteX12" fmla="*/ 980029 w 1277781"/>
                  <a:gd name="connsiteY12" fmla="*/ 753190 h 941709"/>
                  <a:gd name="connsiteX13" fmla="*/ 1061955 w 1277781"/>
                  <a:gd name="connsiteY13" fmla="*/ 813974 h 941709"/>
                  <a:gd name="connsiteX14" fmla="*/ 1061955 w 1277781"/>
                  <a:gd name="connsiteY14" fmla="*/ 858901 h 941709"/>
                  <a:gd name="connsiteX15" fmla="*/ 1104239 w 1277781"/>
                  <a:gd name="connsiteY15" fmla="*/ 917043 h 941709"/>
                  <a:gd name="connsiteX16" fmla="*/ 1188808 w 1277781"/>
                  <a:gd name="connsiteY16" fmla="*/ 938185 h 941709"/>
                  <a:gd name="connsiteX17" fmla="*/ 1257520 w 1277781"/>
                  <a:gd name="connsiteY17" fmla="*/ 895900 h 941709"/>
                  <a:gd name="connsiteX18" fmla="*/ 1276019 w 1277781"/>
                  <a:gd name="connsiteY18" fmla="*/ 819260 h 941709"/>
                  <a:gd name="connsiteX19" fmla="*/ 1268091 w 1277781"/>
                  <a:gd name="connsiteY19" fmla="*/ 761119 h 941709"/>
                  <a:gd name="connsiteX20" fmla="*/ 1223164 w 1277781"/>
                  <a:gd name="connsiteY20" fmla="*/ 726763 h 941709"/>
                  <a:gd name="connsiteX21" fmla="*/ 1165023 w 1277781"/>
                  <a:gd name="connsiteY21" fmla="*/ 716192 h 941709"/>
                  <a:gd name="connsiteX22" fmla="*/ 1106882 w 1277781"/>
                  <a:gd name="connsiteY22" fmla="*/ 734691 h 941709"/>
                  <a:gd name="connsiteX23" fmla="*/ 678752 w 1277781"/>
                  <a:gd name="connsiteY23" fmla="*/ 417558 h 941709"/>
                  <a:gd name="connsiteX24" fmla="*/ 644396 w 1277781"/>
                  <a:gd name="connsiteY24" fmla="*/ 380559 h 941709"/>
                  <a:gd name="connsiteX25" fmla="*/ 623254 w 1277781"/>
                  <a:gd name="connsiteY25" fmla="*/ 391130 h 941709"/>
                  <a:gd name="connsiteX26" fmla="*/ 594183 w 1277781"/>
                  <a:gd name="connsiteY26" fmla="*/ 380559 h 941709"/>
                  <a:gd name="connsiteX27" fmla="*/ 565113 w 1277781"/>
                  <a:gd name="connsiteY27" fmla="*/ 362060 h 941709"/>
                  <a:gd name="connsiteX28" fmla="*/ 551899 w 1277781"/>
                  <a:gd name="connsiteY28" fmla="*/ 322418 h 941709"/>
                  <a:gd name="connsiteX29" fmla="*/ 543971 w 1277781"/>
                  <a:gd name="connsiteY29" fmla="*/ 266920 h 941709"/>
                  <a:gd name="connsiteX30" fmla="*/ 522829 w 1277781"/>
                  <a:gd name="connsiteY30" fmla="*/ 221993 h 941709"/>
                  <a:gd name="connsiteX31" fmla="*/ 451474 w 1277781"/>
                  <a:gd name="connsiteY31" fmla="*/ 190280 h 941709"/>
                  <a:gd name="connsiteX32" fmla="*/ 372190 w 1277781"/>
                  <a:gd name="connsiteY32" fmla="*/ 169137 h 941709"/>
                  <a:gd name="connsiteX33" fmla="*/ 271765 w 1277781"/>
                  <a:gd name="connsiteY33" fmla="*/ 132138 h 941709"/>
                  <a:gd name="connsiteX34" fmla="*/ 179268 w 1277781"/>
                  <a:gd name="connsiteY34" fmla="*/ 89854 h 941709"/>
                  <a:gd name="connsiteX35" fmla="*/ 94699 w 1277781"/>
                  <a:gd name="connsiteY35" fmla="*/ 42284 h 941709"/>
                  <a:gd name="connsiteX36" fmla="*/ 4845 w 1277781"/>
                  <a:gd name="connsiteY36" fmla="*/ 10571 h 941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277781" h="941709">
                    <a:moveTo>
                      <a:pt x="4845" y="10571"/>
                    </a:moveTo>
                    <a:cubicBezTo>
                      <a:pt x="9690" y="21142"/>
                      <a:pt x="82367" y="67831"/>
                      <a:pt x="123770" y="105711"/>
                    </a:cubicBezTo>
                    <a:cubicBezTo>
                      <a:pt x="165173" y="143591"/>
                      <a:pt x="218910" y="197327"/>
                      <a:pt x="253266" y="237849"/>
                    </a:cubicBezTo>
                    <a:cubicBezTo>
                      <a:pt x="287622" y="278371"/>
                      <a:pt x="307883" y="320216"/>
                      <a:pt x="329906" y="348846"/>
                    </a:cubicBezTo>
                    <a:cubicBezTo>
                      <a:pt x="351929" y="377476"/>
                      <a:pt x="362500" y="397738"/>
                      <a:pt x="385404" y="409630"/>
                    </a:cubicBezTo>
                    <a:cubicBezTo>
                      <a:pt x="408308" y="421523"/>
                      <a:pt x="454997" y="418439"/>
                      <a:pt x="467330" y="420201"/>
                    </a:cubicBezTo>
                    <a:cubicBezTo>
                      <a:pt x="479663" y="421963"/>
                      <a:pt x="453236" y="422403"/>
                      <a:pt x="459402" y="420201"/>
                    </a:cubicBezTo>
                    <a:cubicBezTo>
                      <a:pt x="465568" y="417999"/>
                      <a:pt x="490675" y="406547"/>
                      <a:pt x="504329" y="406987"/>
                    </a:cubicBezTo>
                    <a:cubicBezTo>
                      <a:pt x="517983" y="407428"/>
                      <a:pt x="530316" y="413154"/>
                      <a:pt x="541328" y="422844"/>
                    </a:cubicBezTo>
                    <a:cubicBezTo>
                      <a:pt x="552340" y="432534"/>
                      <a:pt x="563792" y="453236"/>
                      <a:pt x="570399" y="465128"/>
                    </a:cubicBezTo>
                    <a:cubicBezTo>
                      <a:pt x="577006" y="477021"/>
                      <a:pt x="545733" y="470414"/>
                      <a:pt x="580970" y="494199"/>
                    </a:cubicBezTo>
                    <a:cubicBezTo>
                      <a:pt x="616207" y="517984"/>
                      <a:pt x="715310" y="564673"/>
                      <a:pt x="781820" y="607838"/>
                    </a:cubicBezTo>
                    <a:cubicBezTo>
                      <a:pt x="848330" y="651003"/>
                      <a:pt x="980029" y="753190"/>
                      <a:pt x="980029" y="753190"/>
                    </a:cubicBezTo>
                    <a:cubicBezTo>
                      <a:pt x="1026718" y="787546"/>
                      <a:pt x="1048301" y="796356"/>
                      <a:pt x="1061955" y="813974"/>
                    </a:cubicBezTo>
                    <a:cubicBezTo>
                      <a:pt x="1075609" y="831592"/>
                      <a:pt x="1054908" y="841723"/>
                      <a:pt x="1061955" y="858901"/>
                    </a:cubicBezTo>
                    <a:cubicBezTo>
                      <a:pt x="1069002" y="876079"/>
                      <a:pt x="1083097" y="903829"/>
                      <a:pt x="1104239" y="917043"/>
                    </a:cubicBezTo>
                    <a:cubicBezTo>
                      <a:pt x="1125381" y="930257"/>
                      <a:pt x="1163261" y="941709"/>
                      <a:pt x="1188808" y="938185"/>
                    </a:cubicBezTo>
                    <a:cubicBezTo>
                      <a:pt x="1214355" y="934661"/>
                      <a:pt x="1242985" y="915721"/>
                      <a:pt x="1257520" y="895900"/>
                    </a:cubicBezTo>
                    <a:cubicBezTo>
                      <a:pt x="1272055" y="876079"/>
                      <a:pt x="1274257" y="841723"/>
                      <a:pt x="1276019" y="819260"/>
                    </a:cubicBezTo>
                    <a:cubicBezTo>
                      <a:pt x="1277781" y="796797"/>
                      <a:pt x="1276900" y="776535"/>
                      <a:pt x="1268091" y="761119"/>
                    </a:cubicBezTo>
                    <a:cubicBezTo>
                      <a:pt x="1259282" y="745703"/>
                      <a:pt x="1240342" y="734251"/>
                      <a:pt x="1223164" y="726763"/>
                    </a:cubicBezTo>
                    <a:cubicBezTo>
                      <a:pt x="1205986" y="719275"/>
                      <a:pt x="1184403" y="714871"/>
                      <a:pt x="1165023" y="716192"/>
                    </a:cubicBezTo>
                    <a:cubicBezTo>
                      <a:pt x="1145643" y="717513"/>
                      <a:pt x="1187927" y="784463"/>
                      <a:pt x="1106882" y="734691"/>
                    </a:cubicBezTo>
                    <a:cubicBezTo>
                      <a:pt x="1025837" y="684919"/>
                      <a:pt x="755833" y="476580"/>
                      <a:pt x="678752" y="417558"/>
                    </a:cubicBezTo>
                    <a:cubicBezTo>
                      <a:pt x="601671" y="358536"/>
                      <a:pt x="653646" y="384964"/>
                      <a:pt x="644396" y="380559"/>
                    </a:cubicBezTo>
                    <a:cubicBezTo>
                      <a:pt x="635146" y="376154"/>
                      <a:pt x="631623" y="391130"/>
                      <a:pt x="623254" y="391130"/>
                    </a:cubicBezTo>
                    <a:cubicBezTo>
                      <a:pt x="614885" y="391130"/>
                      <a:pt x="603873" y="385404"/>
                      <a:pt x="594183" y="380559"/>
                    </a:cubicBezTo>
                    <a:cubicBezTo>
                      <a:pt x="584493" y="375714"/>
                      <a:pt x="572160" y="371750"/>
                      <a:pt x="565113" y="362060"/>
                    </a:cubicBezTo>
                    <a:cubicBezTo>
                      <a:pt x="558066" y="352370"/>
                      <a:pt x="555423" y="338275"/>
                      <a:pt x="551899" y="322418"/>
                    </a:cubicBezTo>
                    <a:cubicBezTo>
                      <a:pt x="548375" y="306561"/>
                      <a:pt x="548816" y="283658"/>
                      <a:pt x="543971" y="266920"/>
                    </a:cubicBezTo>
                    <a:cubicBezTo>
                      <a:pt x="539126" y="250183"/>
                      <a:pt x="538245" y="234766"/>
                      <a:pt x="522829" y="221993"/>
                    </a:cubicBezTo>
                    <a:cubicBezTo>
                      <a:pt x="507413" y="209220"/>
                      <a:pt x="476580" y="199089"/>
                      <a:pt x="451474" y="190280"/>
                    </a:cubicBezTo>
                    <a:cubicBezTo>
                      <a:pt x="426368" y="181471"/>
                      <a:pt x="402142" y="178827"/>
                      <a:pt x="372190" y="169137"/>
                    </a:cubicBezTo>
                    <a:cubicBezTo>
                      <a:pt x="342239" y="159447"/>
                      <a:pt x="303919" y="145352"/>
                      <a:pt x="271765" y="132138"/>
                    </a:cubicBezTo>
                    <a:cubicBezTo>
                      <a:pt x="239611" y="118924"/>
                      <a:pt x="208779" y="104830"/>
                      <a:pt x="179268" y="89854"/>
                    </a:cubicBezTo>
                    <a:cubicBezTo>
                      <a:pt x="149757" y="74878"/>
                      <a:pt x="122889" y="59462"/>
                      <a:pt x="94699" y="42284"/>
                    </a:cubicBezTo>
                    <a:cubicBezTo>
                      <a:pt x="66509" y="25106"/>
                      <a:pt x="0" y="0"/>
                      <a:pt x="4845" y="10571"/>
                    </a:cubicBezTo>
                    <a:close/>
                  </a:path>
                </a:pathLst>
              </a:custGeom>
              <a:grpFill/>
              <a:ln w="349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" name="グループ化 37"/>
              <p:cNvGrpSpPr/>
              <p:nvPr/>
            </p:nvGrpSpPr>
            <p:grpSpPr>
              <a:xfrm rot="10800000">
                <a:off x="3048000" y="4375259"/>
                <a:ext cx="1656456" cy="991834"/>
                <a:chOff x="4040587" y="2611435"/>
                <a:chExt cx="1656456" cy="991834"/>
              </a:xfrm>
              <a:grpFill/>
            </p:grpSpPr>
            <p:sp>
              <p:nvSpPr>
                <p:cNvPr id="39" name="フリーフォーム 38"/>
                <p:cNvSpPr/>
                <p:nvPr/>
              </p:nvSpPr>
              <p:spPr>
                <a:xfrm rot="6967181">
                  <a:off x="5210271" y="2647475"/>
                  <a:ext cx="427111" cy="355031"/>
                </a:xfrm>
                <a:custGeom>
                  <a:avLst/>
                  <a:gdLst>
                    <a:gd name="connsiteX0" fmla="*/ 12333 w 373072"/>
                    <a:gd name="connsiteY0" fmla="*/ 2643 h 280574"/>
                    <a:gd name="connsiteX1" fmla="*/ 65189 w 373072"/>
                    <a:gd name="connsiteY1" fmla="*/ 60784 h 280574"/>
                    <a:gd name="connsiteX2" fmla="*/ 139186 w 373072"/>
                    <a:gd name="connsiteY2" fmla="*/ 158567 h 280574"/>
                    <a:gd name="connsiteX3" fmla="*/ 192042 w 373072"/>
                    <a:gd name="connsiteY3" fmla="*/ 232564 h 280574"/>
                    <a:gd name="connsiteX4" fmla="*/ 218470 w 373072"/>
                    <a:gd name="connsiteY4" fmla="*/ 264278 h 280574"/>
                    <a:gd name="connsiteX5" fmla="*/ 284539 w 373072"/>
                    <a:gd name="connsiteY5" fmla="*/ 280134 h 280574"/>
                    <a:gd name="connsiteX6" fmla="*/ 329466 w 373072"/>
                    <a:gd name="connsiteY6" fmla="*/ 266920 h 280574"/>
                    <a:gd name="connsiteX7" fmla="*/ 366465 w 373072"/>
                    <a:gd name="connsiteY7" fmla="*/ 240493 h 280574"/>
                    <a:gd name="connsiteX8" fmla="*/ 369108 w 373072"/>
                    <a:gd name="connsiteY8" fmla="*/ 192923 h 280574"/>
                    <a:gd name="connsiteX9" fmla="*/ 353251 w 373072"/>
                    <a:gd name="connsiteY9" fmla="*/ 118925 h 280574"/>
                    <a:gd name="connsiteX10" fmla="*/ 276611 w 373072"/>
                    <a:gd name="connsiteY10" fmla="*/ 81926 h 280574"/>
                    <a:gd name="connsiteX11" fmla="*/ 139186 w 373072"/>
                    <a:gd name="connsiteY11" fmla="*/ 44927 h 280574"/>
                    <a:gd name="connsiteX12" fmla="*/ 12333 w 373072"/>
                    <a:gd name="connsiteY12" fmla="*/ 2643 h 280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3072" h="280574">
                      <a:moveTo>
                        <a:pt x="12333" y="2643"/>
                      </a:moveTo>
                      <a:cubicBezTo>
                        <a:pt x="0" y="5286"/>
                        <a:pt x="44047" y="34797"/>
                        <a:pt x="65189" y="60784"/>
                      </a:cubicBezTo>
                      <a:cubicBezTo>
                        <a:pt x="86331" y="86771"/>
                        <a:pt x="118044" y="129937"/>
                        <a:pt x="139186" y="158567"/>
                      </a:cubicBezTo>
                      <a:cubicBezTo>
                        <a:pt x="160328" y="187197"/>
                        <a:pt x="178828" y="214946"/>
                        <a:pt x="192042" y="232564"/>
                      </a:cubicBezTo>
                      <a:cubicBezTo>
                        <a:pt x="205256" y="250183"/>
                        <a:pt x="203054" y="256350"/>
                        <a:pt x="218470" y="264278"/>
                      </a:cubicBezTo>
                      <a:cubicBezTo>
                        <a:pt x="233886" y="272206"/>
                        <a:pt x="266040" y="279694"/>
                        <a:pt x="284539" y="280134"/>
                      </a:cubicBezTo>
                      <a:cubicBezTo>
                        <a:pt x="303038" y="280574"/>
                        <a:pt x="315812" y="273527"/>
                        <a:pt x="329466" y="266920"/>
                      </a:cubicBezTo>
                      <a:cubicBezTo>
                        <a:pt x="343120" y="260313"/>
                        <a:pt x="359858" y="252826"/>
                        <a:pt x="366465" y="240493"/>
                      </a:cubicBezTo>
                      <a:cubicBezTo>
                        <a:pt x="373072" y="228160"/>
                        <a:pt x="371310" y="213184"/>
                        <a:pt x="369108" y="192923"/>
                      </a:cubicBezTo>
                      <a:cubicBezTo>
                        <a:pt x="366906" y="172662"/>
                        <a:pt x="368667" y="137424"/>
                        <a:pt x="353251" y="118925"/>
                      </a:cubicBezTo>
                      <a:cubicBezTo>
                        <a:pt x="337835" y="100426"/>
                        <a:pt x="312289" y="94259"/>
                        <a:pt x="276611" y="81926"/>
                      </a:cubicBezTo>
                      <a:cubicBezTo>
                        <a:pt x="240933" y="69593"/>
                        <a:pt x="181030" y="59462"/>
                        <a:pt x="139186" y="44927"/>
                      </a:cubicBezTo>
                      <a:cubicBezTo>
                        <a:pt x="97342" y="30392"/>
                        <a:pt x="24666" y="0"/>
                        <a:pt x="12333" y="26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" name="円/楕円 39"/>
                <p:cNvSpPr/>
                <p:nvPr/>
              </p:nvSpPr>
              <p:spPr>
                <a:xfrm rot="9040280">
                  <a:off x="5363601" y="2767541"/>
                  <a:ext cx="333442" cy="70247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円/楕円 40"/>
                <p:cNvSpPr/>
                <p:nvPr/>
              </p:nvSpPr>
              <p:spPr>
                <a:xfrm>
                  <a:off x="4040587" y="3364728"/>
                  <a:ext cx="238541" cy="238541"/>
                </a:xfrm>
                <a:prstGeom prst="ellipse">
                  <a:avLst/>
                </a:prstGeom>
                <a:grpFill/>
                <a:ln w="444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8" name="グループ化 25"/>
            <p:cNvGrpSpPr/>
            <p:nvPr/>
          </p:nvGrpSpPr>
          <p:grpSpPr>
            <a:xfrm>
              <a:off x="5463871" y="2916531"/>
              <a:ext cx="1656456" cy="1794284"/>
              <a:chOff x="4040587" y="2153205"/>
              <a:chExt cx="1656456" cy="1794284"/>
            </a:xfrm>
          </p:grpSpPr>
          <p:sp>
            <p:nvSpPr>
              <p:cNvPr id="31" name="フリーフォーム 30"/>
              <p:cNvSpPr/>
              <p:nvPr/>
            </p:nvSpPr>
            <p:spPr>
              <a:xfrm rot="6967181">
                <a:off x="4067157" y="2346004"/>
                <a:ext cx="1794284" cy="1408685"/>
              </a:xfrm>
              <a:custGeom>
                <a:avLst/>
                <a:gdLst>
                  <a:gd name="connsiteX0" fmla="*/ 4845 w 1277781"/>
                  <a:gd name="connsiteY0" fmla="*/ 10571 h 941709"/>
                  <a:gd name="connsiteX1" fmla="*/ 123770 w 1277781"/>
                  <a:gd name="connsiteY1" fmla="*/ 105711 h 941709"/>
                  <a:gd name="connsiteX2" fmla="*/ 253266 w 1277781"/>
                  <a:gd name="connsiteY2" fmla="*/ 237849 h 941709"/>
                  <a:gd name="connsiteX3" fmla="*/ 329906 w 1277781"/>
                  <a:gd name="connsiteY3" fmla="*/ 348846 h 941709"/>
                  <a:gd name="connsiteX4" fmla="*/ 385404 w 1277781"/>
                  <a:gd name="connsiteY4" fmla="*/ 409630 h 941709"/>
                  <a:gd name="connsiteX5" fmla="*/ 467330 w 1277781"/>
                  <a:gd name="connsiteY5" fmla="*/ 420201 h 941709"/>
                  <a:gd name="connsiteX6" fmla="*/ 459402 w 1277781"/>
                  <a:gd name="connsiteY6" fmla="*/ 420201 h 941709"/>
                  <a:gd name="connsiteX7" fmla="*/ 504329 w 1277781"/>
                  <a:gd name="connsiteY7" fmla="*/ 406987 h 941709"/>
                  <a:gd name="connsiteX8" fmla="*/ 541328 w 1277781"/>
                  <a:gd name="connsiteY8" fmla="*/ 422844 h 941709"/>
                  <a:gd name="connsiteX9" fmla="*/ 570399 w 1277781"/>
                  <a:gd name="connsiteY9" fmla="*/ 465128 h 941709"/>
                  <a:gd name="connsiteX10" fmla="*/ 580970 w 1277781"/>
                  <a:gd name="connsiteY10" fmla="*/ 494199 h 941709"/>
                  <a:gd name="connsiteX11" fmla="*/ 781820 w 1277781"/>
                  <a:gd name="connsiteY11" fmla="*/ 607838 h 941709"/>
                  <a:gd name="connsiteX12" fmla="*/ 980029 w 1277781"/>
                  <a:gd name="connsiteY12" fmla="*/ 753190 h 941709"/>
                  <a:gd name="connsiteX13" fmla="*/ 1061955 w 1277781"/>
                  <a:gd name="connsiteY13" fmla="*/ 813974 h 941709"/>
                  <a:gd name="connsiteX14" fmla="*/ 1061955 w 1277781"/>
                  <a:gd name="connsiteY14" fmla="*/ 858901 h 941709"/>
                  <a:gd name="connsiteX15" fmla="*/ 1104239 w 1277781"/>
                  <a:gd name="connsiteY15" fmla="*/ 917043 h 941709"/>
                  <a:gd name="connsiteX16" fmla="*/ 1188808 w 1277781"/>
                  <a:gd name="connsiteY16" fmla="*/ 938185 h 941709"/>
                  <a:gd name="connsiteX17" fmla="*/ 1257520 w 1277781"/>
                  <a:gd name="connsiteY17" fmla="*/ 895900 h 941709"/>
                  <a:gd name="connsiteX18" fmla="*/ 1276019 w 1277781"/>
                  <a:gd name="connsiteY18" fmla="*/ 819260 h 941709"/>
                  <a:gd name="connsiteX19" fmla="*/ 1268091 w 1277781"/>
                  <a:gd name="connsiteY19" fmla="*/ 761119 h 941709"/>
                  <a:gd name="connsiteX20" fmla="*/ 1223164 w 1277781"/>
                  <a:gd name="connsiteY20" fmla="*/ 726763 h 941709"/>
                  <a:gd name="connsiteX21" fmla="*/ 1165023 w 1277781"/>
                  <a:gd name="connsiteY21" fmla="*/ 716192 h 941709"/>
                  <a:gd name="connsiteX22" fmla="*/ 1106882 w 1277781"/>
                  <a:gd name="connsiteY22" fmla="*/ 734691 h 941709"/>
                  <a:gd name="connsiteX23" fmla="*/ 678752 w 1277781"/>
                  <a:gd name="connsiteY23" fmla="*/ 417558 h 941709"/>
                  <a:gd name="connsiteX24" fmla="*/ 644396 w 1277781"/>
                  <a:gd name="connsiteY24" fmla="*/ 380559 h 941709"/>
                  <a:gd name="connsiteX25" fmla="*/ 623254 w 1277781"/>
                  <a:gd name="connsiteY25" fmla="*/ 391130 h 941709"/>
                  <a:gd name="connsiteX26" fmla="*/ 594183 w 1277781"/>
                  <a:gd name="connsiteY26" fmla="*/ 380559 h 941709"/>
                  <a:gd name="connsiteX27" fmla="*/ 565113 w 1277781"/>
                  <a:gd name="connsiteY27" fmla="*/ 362060 h 941709"/>
                  <a:gd name="connsiteX28" fmla="*/ 551899 w 1277781"/>
                  <a:gd name="connsiteY28" fmla="*/ 322418 h 941709"/>
                  <a:gd name="connsiteX29" fmla="*/ 543971 w 1277781"/>
                  <a:gd name="connsiteY29" fmla="*/ 266920 h 941709"/>
                  <a:gd name="connsiteX30" fmla="*/ 522829 w 1277781"/>
                  <a:gd name="connsiteY30" fmla="*/ 221993 h 941709"/>
                  <a:gd name="connsiteX31" fmla="*/ 451474 w 1277781"/>
                  <a:gd name="connsiteY31" fmla="*/ 190280 h 941709"/>
                  <a:gd name="connsiteX32" fmla="*/ 372190 w 1277781"/>
                  <a:gd name="connsiteY32" fmla="*/ 169137 h 941709"/>
                  <a:gd name="connsiteX33" fmla="*/ 271765 w 1277781"/>
                  <a:gd name="connsiteY33" fmla="*/ 132138 h 941709"/>
                  <a:gd name="connsiteX34" fmla="*/ 179268 w 1277781"/>
                  <a:gd name="connsiteY34" fmla="*/ 89854 h 941709"/>
                  <a:gd name="connsiteX35" fmla="*/ 94699 w 1277781"/>
                  <a:gd name="connsiteY35" fmla="*/ 42284 h 941709"/>
                  <a:gd name="connsiteX36" fmla="*/ 4845 w 1277781"/>
                  <a:gd name="connsiteY36" fmla="*/ 10571 h 941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1277781" h="941709">
                    <a:moveTo>
                      <a:pt x="4845" y="10571"/>
                    </a:moveTo>
                    <a:cubicBezTo>
                      <a:pt x="9690" y="21142"/>
                      <a:pt x="82367" y="67831"/>
                      <a:pt x="123770" y="105711"/>
                    </a:cubicBezTo>
                    <a:cubicBezTo>
                      <a:pt x="165173" y="143591"/>
                      <a:pt x="218910" y="197327"/>
                      <a:pt x="253266" y="237849"/>
                    </a:cubicBezTo>
                    <a:cubicBezTo>
                      <a:pt x="287622" y="278371"/>
                      <a:pt x="307883" y="320216"/>
                      <a:pt x="329906" y="348846"/>
                    </a:cubicBezTo>
                    <a:cubicBezTo>
                      <a:pt x="351929" y="377476"/>
                      <a:pt x="362500" y="397738"/>
                      <a:pt x="385404" y="409630"/>
                    </a:cubicBezTo>
                    <a:cubicBezTo>
                      <a:pt x="408308" y="421523"/>
                      <a:pt x="454997" y="418439"/>
                      <a:pt x="467330" y="420201"/>
                    </a:cubicBezTo>
                    <a:cubicBezTo>
                      <a:pt x="479663" y="421963"/>
                      <a:pt x="453236" y="422403"/>
                      <a:pt x="459402" y="420201"/>
                    </a:cubicBezTo>
                    <a:cubicBezTo>
                      <a:pt x="465568" y="417999"/>
                      <a:pt x="490675" y="406547"/>
                      <a:pt x="504329" y="406987"/>
                    </a:cubicBezTo>
                    <a:cubicBezTo>
                      <a:pt x="517983" y="407428"/>
                      <a:pt x="530316" y="413154"/>
                      <a:pt x="541328" y="422844"/>
                    </a:cubicBezTo>
                    <a:cubicBezTo>
                      <a:pt x="552340" y="432534"/>
                      <a:pt x="563792" y="453236"/>
                      <a:pt x="570399" y="465128"/>
                    </a:cubicBezTo>
                    <a:cubicBezTo>
                      <a:pt x="577006" y="477021"/>
                      <a:pt x="545733" y="470414"/>
                      <a:pt x="580970" y="494199"/>
                    </a:cubicBezTo>
                    <a:cubicBezTo>
                      <a:pt x="616207" y="517984"/>
                      <a:pt x="715310" y="564673"/>
                      <a:pt x="781820" y="607838"/>
                    </a:cubicBezTo>
                    <a:cubicBezTo>
                      <a:pt x="848330" y="651003"/>
                      <a:pt x="980029" y="753190"/>
                      <a:pt x="980029" y="753190"/>
                    </a:cubicBezTo>
                    <a:cubicBezTo>
                      <a:pt x="1026718" y="787546"/>
                      <a:pt x="1048301" y="796356"/>
                      <a:pt x="1061955" y="813974"/>
                    </a:cubicBezTo>
                    <a:cubicBezTo>
                      <a:pt x="1075609" y="831592"/>
                      <a:pt x="1054908" y="841723"/>
                      <a:pt x="1061955" y="858901"/>
                    </a:cubicBezTo>
                    <a:cubicBezTo>
                      <a:pt x="1069002" y="876079"/>
                      <a:pt x="1083097" y="903829"/>
                      <a:pt x="1104239" y="917043"/>
                    </a:cubicBezTo>
                    <a:cubicBezTo>
                      <a:pt x="1125381" y="930257"/>
                      <a:pt x="1163261" y="941709"/>
                      <a:pt x="1188808" y="938185"/>
                    </a:cubicBezTo>
                    <a:cubicBezTo>
                      <a:pt x="1214355" y="934661"/>
                      <a:pt x="1242985" y="915721"/>
                      <a:pt x="1257520" y="895900"/>
                    </a:cubicBezTo>
                    <a:cubicBezTo>
                      <a:pt x="1272055" y="876079"/>
                      <a:pt x="1274257" y="841723"/>
                      <a:pt x="1276019" y="819260"/>
                    </a:cubicBezTo>
                    <a:cubicBezTo>
                      <a:pt x="1277781" y="796797"/>
                      <a:pt x="1276900" y="776535"/>
                      <a:pt x="1268091" y="761119"/>
                    </a:cubicBezTo>
                    <a:cubicBezTo>
                      <a:pt x="1259282" y="745703"/>
                      <a:pt x="1240342" y="734251"/>
                      <a:pt x="1223164" y="726763"/>
                    </a:cubicBezTo>
                    <a:cubicBezTo>
                      <a:pt x="1205986" y="719275"/>
                      <a:pt x="1184403" y="714871"/>
                      <a:pt x="1165023" y="716192"/>
                    </a:cubicBezTo>
                    <a:cubicBezTo>
                      <a:pt x="1145643" y="717513"/>
                      <a:pt x="1187927" y="784463"/>
                      <a:pt x="1106882" y="734691"/>
                    </a:cubicBezTo>
                    <a:cubicBezTo>
                      <a:pt x="1025837" y="684919"/>
                      <a:pt x="755833" y="476580"/>
                      <a:pt x="678752" y="417558"/>
                    </a:cubicBezTo>
                    <a:cubicBezTo>
                      <a:pt x="601671" y="358536"/>
                      <a:pt x="653646" y="384964"/>
                      <a:pt x="644396" y="380559"/>
                    </a:cubicBezTo>
                    <a:cubicBezTo>
                      <a:pt x="635146" y="376154"/>
                      <a:pt x="631623" y="391130"/>
                      <a:pt x="623254" y="391130"/>
                    </a:cubicBezTo>
                    <a:cubicBezTo>
                      <a:pt x="614885" y="391130"/>
                      <a:pt x="603873" y="385404"/>
                      <a:pt x="594183" y="380559"/>
                    </a:cubicBezTo>
                    <a:cubicBezTo>
                      <a:pt x="584493" y="375714"/>
                      <a:pt x="572160" y="371750"/>
                      <a:pt x="565113" y="362060"/>
                    </a:cubicBezTo>
                    <a:cubicBezTo>
                      <a:pt x="558066" y="352370"/>
                      <a:pt x="555423" y="338275"/>
                      <a:pt x="551899" y="322418"/>
                    </a:cubicBezTo>
                    <a:cubicBezTo>
                      <a:pt x="548375" y="306561"/>
                      <a:pt x="548816" y="283658"/>
                      <a:pt x="543971" y="266920"/>
                    </a:cubicBezTo>
                    <a:cubicBezTo>
                      <a:pt x="539126" y="250183"/>
                      <a:pt x="538245" y="234766"/>
                      <a:pt x="522829" y="221993"/>
                    </a:cubicBezTo>
                    <a:cubicBezTo>
                      <a:pt x="507413" y="209220"/>
                      <a:pt x="476580" y="199089"/>
                      <a:pt x="451474" y="190280"/>
                    </a:cubicBezTo>
                    <a:cubicBezTo>
                      <a:pt x="426368" y="181471"/>
                      <a:pt x="402142" y="178827"/>
                      <a:pt x="372190" y="169137"/>
                    </a:cubicBezTo>
                    <a:cubicBezTo>
                      <a:pt x="342239" y="159447"/>
                      <a:pt x="303919" y="145352"/>
                      <a:pt x="271765" y="132138"/>
                    </a:cubicBezTo>
                    <a:cubicBezTo>
                      <a:pt x="239611" y="118924"/>
                      <a:pt x="208779" y="104830"/>
                      <a:pt x="179268" y="89854"/>
                    </a:cubicBezTo>
                    <a:cubicBezTo>
                      <a:pt x="149757" y="74878"/>
                      <a:pt x="122889" y="59462"/>
                      <a:pt x="94699" y="42284"/>
                    </a:cubicBezTo>
                    <a:cubicBezTo>
                      <a:pt x="66509" y="25106"/>
                      <a:pt x="0" y="0"/>
                      <a:pt x="4845" y="10571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>
                <a:solidFill>
                  <a:schemeClr val="bg1">
                    <a:alpha val="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3" name="グループ化 24"/>
              <p:cNvGrpSpPr/>
              <p:nvPr/>
            </p:nvGrpSpPr>
            <p:grpSpPr>
              <a:xfrm>
                <a:off x="4040587" y="2611435"/>
                <a:ext cx="1656456" cy="991834"/>
                <a:chOff x="4040587" y="2611435"/>
                <a:chExt cx="1656456" cy="991834"/>
              </a:xfrm>
            </p:grpSpPr>
            <p:sp>
              <p:nvSpPr>
                <p:cNvPr id="32" name="フリーフォーム 31"/>
                <p:cNvSpPr/>
                <p:nvPr/>
              </p:nvSpPr>
              <p:spPr>
                <a:xfrm rot="6967181">
                  <a:off x="5210271" y="2647475"/>
                  <a:ext cx="427111" cy="355031"/>
                </a:xfrm>
                <a:custGeom>
                  <a:avLst/>
                  <a:gdLst>
                    <a:gd name="connsiteX0" fmla="*/ 12333 w 373072"/>
                    <a:gd name="connsiteY0" fmla="*/ 2643 h 280574"/>
                    <a:gd name="connsiteX1" fmla="*/ 65189 w 373072"/>
                    <a:gd name="connsiteY1" fmla="*/ 60784 h 280574"/>
                    <a:gd name="connsiteX2" fmla="*/ 139186 w 373072"/>
                    <a:gd name="connsiteY2" fmla="*/ 158567 h 280574"/>
                    <a:gd name="connsiteX3" fmla="*/ 192042 w 373072"/>
                    <a:gd name="connsiteY3" fmla="*/ 232564 h 280574"/>
                    <a:gd name="connsiteX4" fmla="*/ 218470 w 373072"/>
                    <a:gd name="connsiteY4" fmla="*/ 264278 h 280574"/>
                    <a:gd name="connsiteX5" fmla="*/ 284539 w 373072"/>
                    <a:gd name="connsiteY5" fmla="*/ 280134 h 280574"/>
                    <a:gd name="connsiteX6" fmla="*/ 329466 w 373072"/>
                    <a:gd name="connsiteY6" fmla="*/ 266920 h 280574"/>
                    <a:gd name="connsiteX7" fmla="*/ 366465 w 373072"/>
                    <a:gd name="connsiteY7" fmla="*/ 240493 h 280574"/>
                    <a:gd name="connsiteX8" fmla="*/ 369108 w 373072"/>
                    <a:gd name="connsiteY8" fmla="*/ 192923 h 280574"/>
                    <a:gd name="connsiteX9" fmla="*/ 353251 w 373072"/>
                    <a:gd name="connsiteY9" fmla="*/ 118925 h 280574"/>
                    <a:gd name="connsiteX10" fmla="*/ 276611 w 373072"/>
                    <a:gd name="connsiteY10" fmla="*/ 81926 h 280574"/>
                    <a:gd name="connsiteX11" fmla="*/ 139186 w 373072"/>
                    <a:gd name="connsiteY11" fmla="*/ 44927 h 280574"/>
                    <a:gd name="connsiteX12" fmla="*/ 12333 w 373072"/>
                    <a:gd name="connsiteY12" fmla="*/ 2643 h 280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73072" h="280574">
                      <a:moveTo>
                        <a:pt x="12333" y="2643"/>
                      </a:moveTo>
                      <a:cubicBezTo>
                        <a:pt x="0" y="5286"/>
                        <a:pt x="44047" y="34797"/>
                        <a:pt x="65189" y="60784"/>
                      </a:cubicBezTo>
                      <a:cubicBezTo>
                        <a:pt x="86331" y="86771"/>
                        <a:pt x="118044" y="129937"/>
                        <a:pt x="139186" y="158567"/>
                      </a:cubicBezTo>
                      <a:cubicBezTo>
                        <a:pt x="160328" y="187197"/>
                        <a:pt x="178828" y="214946"/>
                        <a:pt x="192042" y="232564"/>
                      </a:cubicBezTo>
                      <a:cubicBezTo>
                        <a:pt x="205256" y="250183"/>
                        <a:pt x="203054" y="256350"/>
                        <a:pt x="218470" y="264278"/>
                      </a:cubicBezTo>
                      <a:cubicBezTo>
                        <a:pt x="233886" y="272206"/>
                        <a:pt x="266040" y="279694"/>
                        <a:pt x="284539" y="280134"/>
                      </a:cubicBezTo>
                      <a:cubicBezTo>
                        <a:pt x="303038" y="280574"/>
                        <a:pt x="315812" y="273527"/>
                        <a:pt x="329466" y="266920"/>
                      </a:cubicBezTo>
                      <a:cubicBezTo>
                        <a:pt x="343120" y="260313"/>
                        <a:pt x="359858" y="252826"/>
                        <a:pt x="366465" y="240493"/>
                      </a:cubicBezTo>
                      <a:cubicBezTo>
                        <a:pt x="373072" y="228160"/>
                        <a:pt x="371310" y="213184"/>
                        <a:pt x="369108" y="192923"/>
                      </a:cubicBezTo>
                      <a:cubicBezTo>
                        <a:pt x="366906" y="172662"/>
                        <a:pt x="368667" y="137424"/>
                        <a:pt x="353251" y="118925"/>
                      </a:cubicBezTo>
                      <a:cubicBezTo>
                        <a:pt x="337835" y="100426"/>
                        <a:pt x="312289" y="94259"/>
                        <a:pt x="276611" y="81926"/>
                      </a:cubicBezTo>
                      <a:cubicBezTo>
                        <a:pt x="240933" y="69593"/>
                        <a:pt x="181030" y="59462"/>
                        <a:pt x="139186" y="44927"/>
                      </a:cubicBezTo>
                      <a:cubicBezTo>
                        <a:pt x="97342" y="30392"/>
                        <a:pt x="24666" y="0"/>
                        <a:pt x="12333" y="264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円/楕円 33"/>
                <p:cNvSpPr/>
                <p:nvPr/>
              </p:nvSpPr>
              <p:spPr>
                <a:xfrm rot="9040280">
                  <a:off x="5363601" y="2767541"/>
                  <a:ext cx="333442" cy="7024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円/楕円 23"/>
                <p:cNvSpPr/>
                <p:nvPr/>
              </p:nvSpPr>
              <p:spPr>
                <a:xfrm>
                  <a:off x="4040587" y="3364728"/>
                  <a:ext cx="238541" cy="238541"/>
                </a:xfrm>
                <a:prstGeom prst="ellipse">
                  <a:avLst/>
                </a:prstGeom>
                <a:solidFill>
                  <a:srgbClr val="E0A40E"/>
                </a:solidFill>
                <a:ln w="444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9" name="正方形/長方形 48"/>
          <p:cNvSpPr/>
          <p:nvPr/>
        </p:nvSpPr>
        <p:spPr>
          <a:xfrm>
            <a:off x="271281" y="112817"/>
            <a:ext cx="18838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P明朝B" pitchFamily="18" charset="-128"/>
                <a:ea typeface="HGP明朝B" pitchFamily="18" charset="-128"/>
              </a:rPr>
              <a:t>１分計</a:t>
            </a:r>
            <a:endParaRPr lang="ja-JP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P明朝B" pitchFamily="18" charset="-128"/>
              <a:ea typeface="HGP明朝B" pitchFamily="18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02049" y="2275399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 smtClean="0">
                <a:latin typeface="Blackadder ITC" pitchFamily="82" charset="0"/>
              </a:rPr>
              <a:t>AmericanClock</a:t>
            </a:r>
            <a:endParaRPr kumimoji="1" lang="ja-JP" altLang="en-US" b="1" dirty="0">
              <a:latin typeface="Blackadder ITC" pitchFamily="82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943847" y="44845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Blackadder ITC" pitchFamily="82" charset="0"/>
              </a:rPr>
              <a:t>Timer</a:t>
            </a:r>
            <a:r>
              <a:rPr kumimoji="1" lang="ja-JP" altLang="en-US" b="1" dirty="0" smtClean="0">
                <a:latin typeface="Blackadder ITC" pitchFamily="82" charset="0"/>
              </a:rPr>
              <a:t> </a:t>
            </a:r>
            <a:r>
              <a:rPr kumimoji="1" lang="en-US" altLang="ja-JP" b="1" dirty="0" smtClean="0">
                <a:latin typeface="Blackadder ITC" pitchFamily="82" charset="0"/>
              </a:rPr>
              <a:t>One</a:t>
            </a:r>
            <a:endParaRPr kumimoji="1" lang="ja-JP" altLang="en-US" b="1" dirty="0"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9200000">
                                      <p:cBhvr>
                                        <p:cTn id="6" dur="6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6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125</cp:revision>
  <dcterms:created xsi:type="dcterms:W3CDTF">2008-01-16T11:13:05Z</dcterms:created>
  <dcterms:modified xsi:type="dcterms:W3CDTF">2014-01-03T11:29:51Z</dcterms:modified>
</cp:coreProperties>
</file>