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-60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2188-EFAA-4695-88B8-E72F1172F826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D9E0-12E2-4F4F-87E1-3E03ECB101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上矢印 3"/>
          <p:cNvSpPr/>
          <p:nvPr/>
        </p:nvSpPr>
        <p:spPr>
          <a:xfrm>
            <a:off x="3752850" y="2181225"/>
            <a:ext cx="1066800" cy="1962150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208609" y="452735"/>
            <a:ext cx="2366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スピン</a:t>
            </a:r>
            <a:r>
              <a:rPr lang="en-US" altLang="ja-JP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3085" y="283913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208609" y="452735"/>
            <a:ext cx="2366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スピン</a:t>
            </a:r>
            <a:r>
              <a:rPr lang="en-US" altLang="ja-JP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684078" y="2181225"/>
            <a:ext cx="1066800" cy="3242958"/>
            <a:chOff x="3684078" y="2181225"/>
            <a:chExt cx="1066800" cy="3242958"/>
          </a:xfrm>
        </p:grpSpPr>
        <p:sp>
          <p:nvSpPr>
            <p:cNvPr id="4" name="上矢印 3"/>
            <p:cNvSpPr/>
            <p:nvPr/>
          </p:nvSpPr>
          <p:spPr>
            <a:xfrm>
              <a:off x="3684078" y="2181225"/>
              <a:ext cx="1066800" cy="1962150"/>
            </a:xfrm>
            <a:prstGeom prst="up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上矢印 6"/>
            <p:cNvSpPr/>
            <p:nvPr/>
          </p:nvSpPr>
          <p:spPr>
            <a:xfrm flipV="1">
              <a:off x="3684078" y="3462033"/>
              <a:ext cx="1066800" cy="1962150"/>
            </a:xfrm>
            <a:prstGeom prst="up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3894313" y="346170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208609" y="452735"/>
            <a:ext cx="2366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スピン</a:t>
            </a:r>
            <a:r>
              <a:rPr lang="en-US" altLang="ja-JP" sz="5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ja-JP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736637" y="2181225"/>
            <a:ext cx="1066800" cy="3914166"/>
            <a:chOff x="3736637" y="2181225"/>
            <a:chExt cx="1066800" cy="3914166"/>
          </a:xfrm>
        </p:grpSpPr>
        <p:sp>
          <p:nvSpPr>
            <p:cNvPr id="4" name="上矢印 3"/>
            <p:cNvSpPr/>
            <p:nvPr/>
          </p:nvSpPr>
          <p:spPr>
            <a:xfrm>
              <a:off x="3736637" y="2181225"/>
              <a:ext cx="1066800" cy="1962150"/>
            </a:xfrm>
            <a:prstGeom prst="up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上矢印 6"/>
            <p:cNvSpPr/>
            <p:nvPr/>
          </p:nvSpPr>
          <p:spPr>
            <a:xfrm flipV="1">
              <a:off x="3736637" y="4133241"/>
              <a:ext cx="1066800" cy="1962150"/>
            </a:xfrm>
            <a:prstGeom prst="up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3946872" y="382162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</Words>
  <Application>Microsoft Office PowerPoint</Application>
  <PresentationFormat>画面に合わせる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10</cp:revision>
  <dcterms:created xsi:type="dcterms:W3CDTF">2008-12-29T22:11:30Z</dcterms:created>
  <dcterms:modified xsi:type="dcterms:W3CDTF">2014-01-04T03:43:17Z</dcterms:modified>
</cp:coreProperties>
</file>