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914" y="1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B79A-1FAE-4800-95F6-2A9674F7E0BA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A0EB-E7E7-4404-89EA-04B5AA5D6C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柱 13"/>
          <p:cNvSpPr/>
          <p:nvPr/>
        </p:nvSpPr>
        <p:spPr>
          <a:xfrm rot="5400000">
            <a:off x="4509383" y="-3044356"/>
            <a:ext cx="164993" cy="8515849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5765557" y="-3526972"/>
            <a:ext cx="755374" cy="9285703"/>
            <a:chOff x="5765557" y="-3526972"/>
            <a:chExt cx="755374" cy="9285703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5765557" y="1122462"/>
              <a:ext cx="755374" cy="4636269"/>
              <a:chOff x="5731565" y="1122462"/>
              <a:chExt cx="755374" cy="463626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 rot="5400000">
                <a:off x="3984514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円/楕円 9"/>
              <p:cNvSpPr/>
              <p:nvPr/>
            </p:nvSpPr>
            <p:spPr>
              <a:xfrm>
                <a:off x="5731565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" name="正方形/長方形 27"/>
            <p:cNvSpPr/>
            <p:nvPr/>
          </p:nvSpPr>
          <p:spPr>
            <a:xfrm>
              <a:off x="6066972" y="-3526972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2730352" y="-3534229"/>
            <a:ext cx="755374" cy="9289560"/>
            <a:chOff x="2730352" y="-3534229"/>
            <a:chExt cx="755374" cy="9289560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2730352" y="1119062"/>
              <a:ext cx="755374" cy="4636269"/>
              <a:chOff x="2740549" y="1122462"/>
              <a:chExt cx="755374" cy="4636269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 rot="5400000">
                <a:off x="997472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円/楕円 8"/>
              <p:cNvSpPr/>
              <p:nvPr/>
            </p:nvSpPr>
            <p:spPr>
              <a:xfrm>
                <a:off x="2740549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正方形/長方形 29"/>
            <p:cNvSpPr/>
            <p:nvPr/>
          </p:nvSpPr>
          <p:spPr>
            <a:xfrm>
              <a:off x="3011715" y="-3534229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3485382" y="-3526971"/>
            <a:ext cx="755374" cy="9285702"/>
            <a:chOff x="3485382" y="-3526971"/>
            <a:chExt cx="755374" cy="9285702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3485382" y="1122462"/>
              <a:ext cx="755374" cy="4636269"/>
              <a:chOff x="3485382" y="1122462"/>
              <a:chExt cx="755374" cy="4636269"/>
            </a:xfrm>
          </p:grpSpPr>
          <p:cxnSp>
            <p:nvCxnSpPr>
              <p:cNvPr id="19" name="直線コネクタ 18"/>
              <p:cNvCxnSpPr/>
              <p:nvPr/>
            </p:nvCxnSpPr>
            <p:spPr>
              <a:xfrm rot="5400000">
                <a:off x="1785977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円/楕円 12"/>
              <p:cNvSpPr/>
              <p:nvPr/>
            </p:nvSpPr>
            <p:spPr>
              <a:xfrm>
                <a:off x="3485382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3817258" y="-3526971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4247323" y="1122462"/>
            <a:ext cx="755374" cy="4636269"/>
            <a:chOff x="4247323" y="1122462"/>
            <a:chExt cx="755374" cy="4636269"/>
          </a:xfrm>
        </p:grpSpPr>
        <p:cxnSp>
          <p:nvCxnSpPr>
            <p:cNvPr id="20" name="直線コネクタ 19"/>
            <p:cNvCxnSpPr/>
            <p:nvPr/>
          </p:nvCxnSpPr>
          <p:spPr>
            <a:xfrm rot="5400000">
              <a:off x="2526774" y="3233112"/>
              <a:ext cx="4230089" cy="87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>
            <a:xfrm>
              <a:off x="4247323" y="5003357"/>
              <a:ext cx="755374" cy="755374"/>
            </a:xfrm>
            <a:prstGeom prst="ellips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800000" scaled="0"/>
            </a:gradFill>
            <a:ln w="3175">
              <a:solidFill>
                <a:schemeClr val="bg1">
                  <a:lumMod val="50000"/>
                  <a:alpha val="8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005865" y="-3534227"/>
            <a:ext cx="755374" cy="9292958"/>
            <a:chOff x="5005865" y="-3534227"/>
            <a:chExt cx="755374" cy="9292958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5005865" y="1122462"/>
              <a:ext cx="755374" cy="4636269"/>
              <a:chOff x="5005865" y="1122462"/>
              <a:chExt cx="755374" cy="4636269"/>
            </a:xfrm>
          </p:grpSpPr>
          <p:cxnSp>
            <p:nvCxnSpPr>
              <p:cNvPr id="21" name="直線コネクタ 20"/>
              <p:cNvCxnSpPr/>
              <p:nvPr/>
            </p:nvCxnSpPr>
            <p:spPr>
              <a:xfrm rot="5400000">
                <a:off x="3267572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円/楕円 10"/>
              <p:cNvSpPr/>
              <p:nvPr/>
            </p:nvSpPr>
            <p:spPr>
              <a:xfrm>
                <a:off x="5005865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正方形/長方形 31"/>
            <p:cNvSpPr/>
            <p:nvPr/>
          </p:nvSpPr>
          <p:spPr>
            <a:xfrm>
              <a:off x="5304972" y="-3534227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3306003" y="195106"/>
            <a:ext cx="19880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衝突球</a:t>
            </a:r>
            <a:r>
              <a:rPr lang="en-US" altLang="ja-JP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ja-JP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9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8" presetClass="emp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">
                                      <p:cBhvr>
                                        <p:cTn id="1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1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60000">
                                      <p:cBhvr>
                                        <p:cTn id="1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2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740000">
                                      <p:cBhvr>
                                        <p:cTn id="2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2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20000">
                                      <p:cBhvr>
                                        <p:cTn id="3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4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">
                                      <p:cBhvr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3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3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380000">
                                      <p:cBhvr>
                                        <p:cTn id="4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6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4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9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60000">
                                      <p:cBhvr>
                                        <p:cTn id="48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2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5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140000">
                                      <p:cBhvr>
                                        <p:cTn id="5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8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140000">
                                      <p:cBhvr>
                                        <p:cTn id="5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1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60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6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6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69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3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0000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6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80000">
                                      <p:cBhvr>
                                        <p:cTn id="7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90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60000">
                                      <p:cBhvr>
                                        <p:cTn id="7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2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8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">
                                      <p:cBhvr>
                                        <p:cTn id="8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8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">
                                      <p:cBhvr>
                                        <p:cTn id="8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10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9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4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9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70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9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9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30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">
                                      <p:cBhvr>
                                        <p:cTn id="10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600"/>
                            </p:stCondLst>
                            <p:childTnLst>
                              <p:par>
                                <p:cTn id="1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10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90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08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200"/>
                            </p:stCondLst>
                            <p:childTnLst>
                              <p:par>
                                <p:cTn id="1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0000">
                                      <p:cBhvr>
                                        <p:cTn id="11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柱 13"/>
          <p:cNvSpPr/>
          <p:nvPr/>
        </p:nvSpPr>
        <p:spPr>
          <a:xfrm rot="5400000">
            <a:off x="4509383" y="-3044356"/>
            <a:ext cx="164993" cy="8515849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32"/>
          <p:cNvGrpSpPr/>
          <p:nvPr/>
        </p:nvGrpSpPr>
        <p:grpSpPr>
          <a:xfrm>
            <a:off x="5765557" y="-3526972"/>
            <a:ext cx="755374" cy="9285703"/>
            <a:chOff x="5765557" y="-3526972"/>
            <a:chExt cx="755374" cy="9285703"/>
          </a:xfrm>
        </p:grpSpPr>
        <p:grpSp>
          <p:nvGrpSpPr>
            <p:cNvPr id="3" name="グループ化 22"/>
            <p:cNvGrpSpPr/>
            <p:nvPr/>
          </p:nvGrpSpPr>
          <p:grpSpPr>
            <a:xfrm>
              <a:off x="5765557" y="1122462"/>
              <a:ext cx="755374" cy="4636269"/>
              <a:chOff x="5731565" y="1122462"/>
              <a:chExt cx="755374" cy="463626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 rot="5400000">
                <a:off x="3984514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円/楕円 9"/>
              <p:cNvSpPr/>
              <p:nvPr/>
            </p:nvSpPr>
            <p:spPr>
              <a:xfrm>
                <a:off x="5731565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" name="正方形/長方形 27"/>
            <p:cNvSpPr/>
            <p:nvPr/>
          </p:nvSpPr>
          <p:spPr>
            <a:xfrm>
              <a:off x="6066972" y="-3526972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3"/>
          <p:cNvGrpSpPr/>
          <p:nvPr/>
        </p:nvGrpSpPr>
        <p:grpSpPr>
          <a:xfrm>
            <a:off x="2730352" y="-3534229"/>
            <a:ext cx="755374" cy="9289560"/>
            <a:chOff x="2730352" y="-3534229"/>
            <a:chExt cx="755374" cy="9289560"/>
          </a:xfrm>
        </p:grpSpPr>
        <p:grpSp>
          <p:nvGrpSpPr>
            <p:cNvPr id="5" name="グループ化 23"/>
            <p:cNvGrpSpPr/>
            <p:nvPr/>
          </p:nvGrpSpPr>
          <p:grpSpPr>
            <a:xfrm>
              <a:off x="2730352" y="1119062"/>
              <a:ext cx="755374" cy="4636269"/>
              <a:chOff x="2740549" y="1122462"/>
              <a:chExt cx="755374" cy="4636269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 rot="5400000">
                <a:off x="997472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円/楕円 8"/>
              <p:cNvSpPr/>
              <p:nvPr/>
            </p:nvSpPr>
            <p:spPr>
              <a:xfrm>
                <a:off x="2740549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正方形/長方形 29"/>
            <p:cNvSpPr/>
            <p:nvPr/>
          </p:nvSpPr>
          <p:spPr>
            <a:xfrm>
              <a:off x="3011715" y="-3534229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34"/>
          <p:cNvGrpSpPr/>
          <p:nvPr/>
        </p:nvGrpSpPr>
        <p:grpSpPr>
          <a:xfrm>
            <a:off x="3485382" y="-3526971"/>
            <a:ext cx="755374" cy="9285702"/>
            <a:chOff x="3485382" y="-3526971"/>
            <a:chExt cx="755374" cy="9285702"/>
          </a:xfrm>
        </p:grpSpPr>
        <p:grpSp>
          <p:nvGrpSpPr>
            <p:cNvPr id="7" name="グループ化 26"/>
            <p:cNvGrpSpPr/>
            <p:nvPr/>
          </p:nvGrpSpPr>
          <p:grpSpPr>
            <a:xfrm>
              <a:off x="3485382" y="1122462"/>
              <a:ext cx="755374" cy="4636269"/>
              <a:chOff x="3485382" y="1122462"/>
              <a:chExt cx="755374" cy="4636269"/>
            </a:xfrm>
          </p:grpSpPr>
          <p:cxnSp>
            <p:nvCxnSpPr>
              <p:cNvPr id="19" name="直線コネクタ 18"/>
              <p:cNvCxnSpPr/>
              <p:nvPr/>
            </p:nvCxnSpPr>
            <p:spPr>
              <a:xfrm rot="5400000">
                <a:off x="1785977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円/楕円 12"/>
              <p:cNvSpPr/>
              <p:nvPr/>
            </p:nvSpPr>
            <p:spPr>
              <a:xfrm>
                <a:off x="3485382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3817258" y="-3526971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25"/>
          <p:cNvGrpSpPr/>
          <p:nvPr/>
        </p:nvGrpSpPr>
        <p:grpSpPr>
          <a:xfrm>
            <a:off x="4247323" y="1122462"/>
            <a:ext cx="755374" cy="4636269"/>
            <a:chOff x="4247323" y="1122462"/>
            <a:chExt cx="755374" cy="4636269"/>
          </a:xfrm>
        </p:grpSpPr>
        <p:cxnSp>
          <p:nvCxnSpPr>
            <p:cNvPr id="20" name="直線コネクタ 19"/>
            <p:cNvCxnSpPr/>
            <p:nvPr/>
          </p:nvCxnSpPr>
          <p:spPr>
            <a:xfrm rot="5400000">
              <a:off x="2526774" y="3233112"/>
              <a:ext cx="4230089" cy="87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>
            <a:xfrm>
              <a:off x="4247323" y="5003357"/>
              <a:ext cx="755374" cy="755374"/>
            </a:xfrm>
            <a:prstGeom prst="ellips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800000" scaled="0"/>
            </a:gradFill>
            <a:ln w="3175">
              <a:solidFill>
                <a:schemeClr val="bg1">
                  <a:lumMod val="50000"/>
                  <a:alpha val="8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36"/>
          <p:cNvGrpSpPr/>
          <p:nvPr/>
        </p:nvGrpSpPr>
        <p:grpSpPr>
          <a:xfrm>
            <a:off x="5005865" y="-3534227"/>
            <a:ext cx="755374" cy="9292958"/>
            <a:chOff x="5005865" y="-3534227"/>
            <a:chExt cx="755374" cy="9292958"/>
          </a:xfrm>
        </p:grpSpPr>
        <p:grpSp>
          <p:nvGrpSpPr>
            <p:cNvPr id="17" name="グループ化 24"/>
            <p:cNvGrpSpPr/>
            <p:nvPr/>
          </p:nvGrpSpPr>
          <p:grpSpPr>
            <a:xfrm>
              <a:off x="5005865" y="1122462"/>
              <a:ext cx="755374" cy="4636269"/>
              <a:chOff x="5005865" y="1122462"/>
              <a:chExt cx="755374" cy="4636269"/>
            </a:xfrm>
          </p:grpSpPr>
          <p:cxnSp>
            <p:nvCxnSpPr>
              <p:cNvPr id="21" name="直線コネクタ 20"/>
              <p:cNvCxnSpPr/>
              <p:nvPr/>
            </p:nvCxnSpPr>
            <p:spPr>
              <a:xfrm rot="5400000">
                <a:off x="3267572" y="3233112"/>
                <a:ext cx="4230089" cy="879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円/楕円 10"/>
              <p:cNvSpPr/>
              <p:nvPr/>
            </p:nvSpPr>
            <p:spPr>
              <a:xfrm>
                <a:off x="5005865" y="5003357"/>
                <a:ext cx="755374" cy="755374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800000" scaled="0"/>
              </a:gradFill>
              <a:ln w="3175">
                <a:solidFill>
                  <a:schemeClr val="bg1">
                    <a:lumMod val="50000"/>
                    <a:alpha val="8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正方形/長方形 31"/>
            <p:cNvSpPr/>
            <p:nvPr/>
          </p:nvSpPr>
          <p:spPr>
            <a:xfrm>
              <a:off x="5304972" y="-3534227"/>
              <a:ext cx="159657" cy="4644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3306003" y="195106"/>
            <a:ext cx="19880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衝突球</a:t>
            </a:r>
            <a:r>
              <a:rPr lang="en-US" altLang="ja-JP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ja-JP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">
                                      <p:cBhvr>
                                        <p:cTn id="1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980000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2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60000">
                                      <p:cBhvr>
                                        <p:cTn id="2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60000">
                                      <p:cBhvr>
                                        <p:cTn id="2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3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3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740000">
                                      <p:cBhvr>
                                        <p:cTn id="3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740000">
                                      <p:cBhvr>
                                        <p:cTn id="3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4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4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620000">
                                      <p:cBhvr>
                                        <p:cTn id="4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620000">
                                      <p:cBhvr>
                                        <p:cTn id="4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4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20000">
                                      <p:cBhvr>
                                        <p:cTn id="5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20000">
                                      <p:cBhvr>
                                        <p:cTn id="5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00"/>
                            </p:stCondLst>
                            <p:childTnLst>
                              <p:par>
                                <p:cTn id="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6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6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3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380000">
                                      <p:cBhvr>
                                        <p:cTn id="6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80000">
                                      <p:cBhvr>
                                        <p:cTn id="6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6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7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7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900"/>
                            </p:stCondLst>
                            <p:childTnLst>
                              <p:par>
                                <p:cTn id="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60000">
                                      <p:cBhvr>
                                        <p:cTn id="7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60000">
                                      <p:cBhvr>
                                        <p:cTn id="7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2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8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8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140000">
                                      <p:cBhvr>
                                        <p:cTn id="8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140000">
                                      <p:cBhvr>
                                        <p:cTn id="8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00"/>
                            </p:stCondLst>
                            <p:childTnLst>
                              <p:par>
                                <p:cTn id="9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140000">
                                      <p:cBhvr>
                                        <p:cTn id="9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140000">
                                      <p:cBhvr>
                                        <p:cTn id="9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10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9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9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4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0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0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700"/>
                            </p:stCondLst>
                            <p:childTnLst>
                              <p:par>
                                <p:cTn id="10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0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0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1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1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300"/>
                            </p:stCondLst>
                            <p:childTnLst>
                              <p:par>
                                <p:cTn id="1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0000">
                                      <p:cBhvr>
                                        <p:cTn id="11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">
                                      <p:cBhvr>
                                        <p:cTn id="1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600"/>
                            </p:stCondLst>
                            <p:childTnLst>
                              <p:par>
                                <p:cTn id="1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80000">
                                      <p:cBhvr>
                                        <p:cTn id="1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80000">
                                      <p:cBhvr>
                                        <p:cTn id="12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900"/>
                            </p:stCondLst>
                            <p:childTnLst>
                              <p:par>
                                <p:cTn id="1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60000">
                                      <p:cBhvr>
                                        <p:cTn id="12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">
                                      <p:cBhvr>
                                        <p:cTn id="12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200"/>
                            </p:stCondLst>
                            <p:childTnLst>
                              <p:par>
                                <p:cTn id="1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13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13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500"/>
                            </p:stCondLst>
                            <p:childTnLst>
                              <p:par>
                                <p:cTn id="1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">
                                      <p:cBhvr>
                                        <p:cTn id="13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">
                                      <p:cBhvr>
                                        <p:cTn id="13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8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">
                                      <p:cBhvr>
                                        <p:cTn id="14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">
                                      <p:cBhvr>
                                        <p:cTn id="14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100"/>
                            </p:stCondLst>
                            <p:childTnLst>
                              <p:par>
                                <p:cTn id="1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14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14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5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5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700"/>
                            </p:stCondLst>
                            <p:childTnLst>
                              <p:par>
                                <p:cTn id="1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5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5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6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6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300"/>
                            </p:stCondLst>
                            <p:childTnLst>
                              <p:par>
                                <p:cTn id="1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">
                                      <p:cBhvr>
                                        <p:cTn id="16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">
                                      <p:cBhvr>
                                        <p:cTn id="16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600"/>
                            </p:stCondLst>
                            <p:childTnLst>
                              <p:par>
                                <p:cTn id="1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17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17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1900"/>
                            </p:stCondLst>
                            <p:childTnLst>
                              <p:par>
                                <p:cTn id="1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7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2200"/>
                            </p:stCondLst>
                            <p:childTnLst>
                              <p:par>
                                <p:cTn id="1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0000">
                                      <p:cBhvr>
                                        <p:cTn id="179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30</cp:revision>
  <dcterms:created xsi:type="dcterms:W3CDTF">2008-01-19T06:35:54Z</dcterms:created>
  <dcterms:modified xsi:type="dcterms:W3CDTF">2014-01-04T08:25:47Z</dcterms:modified>
</cp:coreProperties>
</file>