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914" y="18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CB79A-1FAE-4800-95F6-2A9674F7E0BA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0A0EB-E7E7-4404-89EA-04B5AA5D6C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円柱 13"/>
          <p:cNvSpPr/>
          <p:nvPr/>
        </p:nvSpPr>
        <p:spPr>
          <a:xfrm rot="5400000">
            <a:off x="4509383" y="-3044356"/>
            <a:ext cx="164993" cy="8515849"/>
          </a:xfrm>
          <a:prstGeom prst="can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5765557" y="-3526972"/>
            <a:ext cx="755374" cy="9285703"/>
            <a:chOff x="5765557" y="-3526972"/>
            <a:chExt cx="755374" cy="9285703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5765557" y="1122462"/>
              <a:ext cx="755374" cy="4636269"/>
              <a:chOff x="5731565" y="1122462"/>
              <a:chExt cx="755374" cy="4636269"/>
            </a:xfrm>
          </p:grpSpPr>
          <p:cxnSp>
            <p:nvCxnSpPr>
              <p:cNvPr id="22" name="直線コネクタ 21"/>
              <p:cNvCxnSpPr/>
              <p:nvPr/>
            </p:nvCxnSpPr>
            <p:spPr>
              <a:xfrm rot="5400000">
                <a:off x="3984514" y="3233112"/>
                <a:ext cx="4230089" cy="879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円/楕円 9"/>
              <p:cNvSpPr/>
              <p:nvPr/>
            </p:nvSpPr>
            <p:spPr>
              <a:xfrm>
                <a:off x="5731565" y="5003357"/>
                <a:ext cx="755374" cy="755374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800000" scaled="0"/>
              </a:gradFill>
              <a:ln w="3175">
                <a:solidFill>
                  <a:schemeClr val="bg1">
                    <a:lumMod val="50000"/>
                    <a:alpha val="8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8" name="正方形/長方形 27"/>
            <p:cNvSpPr/>
            <p:nvPr/>
          </p:nvSpPr>
          <p:spPr>
            <a:xfrm>
              <a:off x="6066972" y="-3526972"/>
              <a:ext cx="159657" cy="46445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2730352" y="-3534229"/>
            <a:ext cx="755374" cy="9289560"/>
            <a:chOff x="2730352" y="-3534229"/>
            <a:chExt cx="755374" cy="9289560"/>
          </a:xfrm>
        </p:grpSpPr>
        <p:grpSp>
          <p:nvGrpSpPr>
            <p:cNvPr id="24" name="グループ化 23"/>
            <p:cNvGrpSpPr/>
            <p:nvPr/>
          </p:nvGrpSpPr>
          <p:grpSpPr>
            <a:xfrm>
              <a:off x="2730352" y="1119062"/>
              <a:ext cx="755374" cy="4636269"/>
              <a:chOff x="2740549" y="1122462"/>
              <a:chExt cx="755374" cy="4636269"/>
            </a:xfrm>
          </p:grpSpPr>
          <p:cxnSp>
            <p:nvCxnSpPr>
              <p:cNvPr id="16" name="直線コネクタ 15"/>
              <p:cNvCxnSpPr/>
              <p:nvPr/>
            </p:nvCxnSpPr>
            <p:spPr>
              <a:xfrm rot="5400000">
                <a:off x="997472" y="3233112"/>
                <a:ext cx="4230089" cy="879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円/楕円 8"/>
              <p:cNvSpPr/>
              <p:nvPr/>
            </p:nvSpPr>
            <p:spPr>
              <a:xfrm>
                <a:off x="2740549" y="5003357"/>
                <a:ext cx="755374" cy="755374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800000" scaled="0"/>
              </a:gradFill>
              <a:ln w="3175">
                <a:solidFill>
                  <a:schemeClr val="bg1">
                    <a:lumMod val="50000"/>
                    <a:alpha val="8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正方形/長方形 29"/>
            <p:cNvSpPr/>
            <p:nvPr/>
          </p:nvSpPr>
          <p:spPr>
            <a:xfrm>
              <a:off x="3011715" y="-3534229"/>
              <a:ext cx="159657" cy="46445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3485382" y="-3526971"/>
            <a:ext cx="755374" cy="9285702"/>
            <a:chOff x="3485382" y="-3526971"/>
            <a:chExt cx="755374" cy="9285702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3485382" y="1122462"/>
              <a:ext cx="755374" cy="4636269"/>
              <a:chOff x="3485382" y="1122462"/>
              <a:chExt cx="755374" cy="4636269"/>
            </a:xfrm>
          </p:grpSpPr>
          <p:cxnSp>
            <p:nvCxnSpPr>
              <p:cNvPr id="19" name="直線コネクタ 18"/>
              <p:cNvCxnSpPr/>
              <p:nvPr/>
            </p:nvCxnSpPr>
            <p:spPr>
              <a:xfrm rot="5400000">
                <a:off x="1785977" y="3233112"/>
                <a:ext cx="4230089" cy="879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円/楕円 12"/>
              <p:cNvSpPr/>
              <p:nvPr/>
            </p:nvSpPr>
            <p:spPr>
              <a:xfrm>
                <a:off x="3485382" y="5003357"/>
                <a:ext cx="755374" cy="755374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800000" scaled="0"/>
              </a:gradFill>
              <a:ln w="3175">
                <a:solidFill>
                  <a:schemeClr val="bg1">
                    <a:lumMod val="50000"/>
                    <a:alpha val="8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3817258" y="-3526971"/>
              <a:ext cx="159657" cy="46445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4247323" y="1122462"/>
            <a:ext cx="755374" cy="4636269"/>
            <a:chOff x="4247323" y="1122462"/>
            <a:chExt cx="755374" cy="4636269"/>
          </a:xfrm>
        </p:grpSpPr>
        <p:cxnSp>
          <p:nvCxnSpPr>
            <p:cNvPr id="20" name="直線コネクタ 19"/>
            <p:cNvCxnSpPr/>
            <p:nvPr/>
          </p:nvCxnSpPr>
          <p:spPr>
            <a:xfrm rot="5400000">
              <a:off x="2526774" y="3233112"/>
              <a:ext cx="4230089" cy="879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円/楕円 11"/>
            <p:cNvSpPr/>
            <p:nvPr/>
          </p:nvSpPr>
          <p:spPr>
            <a:xfrm>
              <a:off x="4247323" y="5003357"/>
              <a:ext cx="755374" cy="755374"/>
            </a:xfrm>
            <a:prstGeom prst="ellipse">
              <a:avLst/>
            </a:pr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800000" scaled="0"/>
            </a:gradFill>
            <a:ln w="3175">
              <a:solidFill>
                <a:schemeClr val="bg1">
                  <a:lumMod val="50000"/>
                  <a:alpha val="8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5005865" y="-3534227"/>
            <a:ext cx="755374" cy="9292958"/>
            <a:chOff x="5005865" y="-3534227"/>
            <a:chExt cx="755374" cy="9292958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5005865" y="1122462"/>
              <a:ext cx="755374" cy="4636269"/>
              <a:chOff x="5005865" y="1122462"/>
              <a:chExt cx="755374" cy="4636269"/>
            </a:xfrm>
          </p:grpSpPr>
          <p:cxnSp>
            <p:nvCxnSpPr>
              <p:cNvPr id="21" name="直線コネクタ 20"/>
              <p:cNvCxnSpPr/>
              <p:nvPr/>
            </p:nvCxnSpPr>
            <p:spPr>
              <a:xfrm rot="5400000">
                <a:off x="3267572" y="3233112"/>
                <a:ext cx="4230089" cy="879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円/楕円 10"/>
              <p:cNvSpPr/>
              <p:nvPr/>
            </p:nvSpPr>
            <p:spPr>
              <a:xfrm>
                <a:off x="5005865" y="5003357"/>
                <a:ext cx="755374" cy="755374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800000" scaled="0"/>
              </a:gradFill>
              <a:ln w="3175">
                <a:solidFill>
                  <a:schemeClr val="bg1">
                    <a:lumMod val="50000"/>
                    <a:alpha val="8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" name="正方形/長方形 31"/>
            <p:cNvSpPr/>
            <p:nvPr/>
          </p:nvSpPr>
          <p:spPr>
            <a:xfrm>
              <a:off x="5304972" y="-3534227"/>
              <a:ext cx="159657" cy="46445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3306003" y="195106"/>
            <a:ext cx="19880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衝突球</a:t>
            </a:r>
            <a:r>
              <a:rPr lang="en-US" altLang="ja-JP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ja-JP" alt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00000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00000">
                                      <p:cBhvr>
                                        <p:cTn id="9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00"/>
                            </p:stCondLst>
                            <p:childTnLst>
                              <p:par>
                                <p:cTn id="11" presetID="8" presetClass="emp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980000">
                                      <p:cBhvr>
                                        <p:cTn id="12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6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980000">
                                      <p:cBhvr>
                                        <p:cTn id="15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900"/>
                            </p:stCondLst>
                            <p:childTnLst>
                              <p:par>
                                <p:cTn id="1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60000">
                                      <p:cBhvr>
                                        <p:cTn id="18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60000">
                                      <p:cBhvr>
                                        <p:cTn id="21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740000">
                                      <p:cBhvr>
                                        <p:cTn id="24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8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740000">
                                      <p:cBhvr>
                                        <p:cTn id="27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100"/>
                            </p:stCondLst>
                            <p:childTnLst>
                              <p:par>
                                <p:cTn id="2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620000">
                                      <p:cBhvr>
                                        <p:cTn id="30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400"/>
                            </p:stCondLst>
                            <p:childTnLst>
                              <p:par>
                                <p:cTn id="3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620000">
                                      <p:cBhvr>
                                        <p:cTn id="33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700"/>
                            </p:stCondLst>
                            <p:childTnLst>
                              <p:par>
                                <p:cTn id="3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36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500000">
                                      <p:cBhvr>
                                        <p:cTn id="39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00"/>
                            </p:stCondLst>
                            <p:childTnLst>
                              <p:par>
                                <p:cTn id="4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380000">
                                      <p:cBhvr>
                                        <p:cTn id="42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600"/>
                            </p:stCondLst>
                            <p:childTnLst>
                              <p:par>
                                <p:cTn id="4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380000">
                                      <p:cBhvr>
                                        <p:cTn id="45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9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60000">
                                      <p:cBhvr>
                                        <p:cTn id="48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200"/>
                            </p:stCondLst>
                            <p:childTnLst>
                              <p:par>
                                <p:cTn id="5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260000">
                                      <p:cBhvr>
                                        <p:cTn id="51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140000">
                                      <p:cBhvr>
                                        <p:cTn id="54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800"/>
                            </p:stCondLst>
                            <p:childTnLst>
                              <p:par>
                                <p:cTn id="5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140000">
                                      <p:cBhvr>
                                        <p:cTn id="57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100"/>
                            </p:stCondLst>
                            <p:childTnLst>
                              <p:par>
                                <p:cTn id="5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20000">
                                      <p:cBhvr>
                                        <p:cTn id="60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400"/>
                            </p:stCondLst>
                            <p:childTnLst>
                              <p:par>
                                <p:cTn id="6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20000">
                                      <p:cBhvr>
                                        <p:cTn id="63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700"/>
                            </p:stCondLst>
                            <p:childTnLst>
                              <p:par>
                                <p:cTn id="6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66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69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300"/>
                            </p:stCondLst>
                            <p:childTnLst>
                              <p:par>
                                <p:cTn id="7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80000">
                                      <p:cBhvr>
                                        <p:cTn id="72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600"/>
                            </p:stCondLst>
                            <p:childTnLst>
                              <p:par>
                                <p:cTn id="7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780000">
                                      <p:cBhvr>
                                        <p:cTn id="75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900"/>
                            </p:stCondLst>
                            <p:childTnLst>
                              <p:par>
                                <p:cTn id="7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660000">
                                      <p:cBhvr>
                                        <p:cTn id="78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200"/>
                            </p:stCondLst>
                            <p:childTnLst>
                              <p:par>
                                <p:cTn id="8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660000">
                                      <p:cBhvr>
                                        <p:cTn id="81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500"/>
                            </p:stCondLst>
                            <p:childTnLst>
                              <p:par>
                                <p:cTn id="8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">
                                      <p:cBhvr>
                                        <p:cTn id="84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800"/>
                            </p:stCondLst>
                            <p:childTnLst>
                              <p:par>
                                <p:cTn id="8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">
                                      <p:cBhvr>
                                        <p:cTn id="87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100"/>
                            </p:stCondLst>
                            <p:childTnLst>
                              <p:par>
                                <p:cTn id="8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20000">
                                      <p:cBhvr>
                                        <p:cTn id="90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400"/>
                            </p:stCondLst>
                            <p:childTnLst>
                              <p:par>
                                <p:cTn id="9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20000">
                                      <p:cBhvr>
                                        <p:cTn id="93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700"/>
                            </p:stCondLst>
                            <p:childTnLst>
                              <p:par>
                                <p:cTn id="9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96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1000"/>
                            </p:stCondLst>
                            <p:childTnLst>
                              <p:par>
                                <p:cTn id="9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99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300"/>
                            </p:stCondLst>
                            <p:childTnLst>
                              <p:par>
                                <p:cTn id="10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">
                                      <p:cBhvr>
                                        <p:cTn id="102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600"/>
                            </p:stCondLst>
                            <p:childTnLst>
                              <p:par>
                                <p:cTn id="10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">
                                      <p:cBhvr>
                                        <p:cTn id="105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1900"/>
                            </p:stCondLst>
                            <p:childTnLst>
                              <p:par>
                                <p:cTn id="10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60000">
                                      <p:cBhvr>
                                        <p:cTn id="108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200"/>
                            </p:stCondLst>
                            <p:childTnLst>
                              <p:par>
                                <p:cTn id="1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60000">
                                      <p:cBhvr>
                                        <p:cTn id="111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円柱 13"/>
          <p:cNvSpPr/>
          <p:nvPr/>
        </p:nvSpPr>
        <p:spPr>
          <a:xfrm rot="5400000">
            <a:off x="4509383" y="-3044356"/>
            <a:ext cx="164993" cy="8515849"/>
          </a:xfrm>
          <a:prstGeom prst="can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32"/>
          <p:cNvGrpSpPr/>
          <p:nvPr/>
        </p:nvGrpSpPr>
        <p:grpSpPr>
          <a:xfrm>
            <a:off x="5765557" y="-3526972"/>
            <a:ext cx="755374" cy="9285703"/>
            <a:chOff x="5765557" y="-3526972"/>
            <a:chExt cx="755374" cy="9285703"/>
          </a:xfrm>
        </p:grpSpPr>
        <p:grpSp>
          <p:nvGrpSpPr>
            <p:cNvPr id="3" name="グループ化 22"/>
            <p:cNvGrpSpPr/>
            <p:nvPr/>
          </p:nvGrpSpPr>
          <p:grpSpPr>
            <a:xfrm>
              <a:off x="5765557" y="1122462"/>
              <a:ext cx="755374" cy="4636269"/>
              <a:chOff x="5731565" y="1122462"/>
              <a:chExt cx="755374" cy="4636269"/>
            </a:xfrm>
          </p:grpSpPr>
          <p:cxnSp>
            <p:nvCxnSpPr>
              <p:cNvPr id="22" name="直線コネクタ 21"/>
              <p:cNvCxnSpPr/>
              <p:nvPr/>
            </p:nvCxnSpPr>
            <p:spPr>
              <a:xfrm rot="5400000">
                <a:off x="3984514" y="3233112"/>
                <a:ext cx="4230089" cy="879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円/楕円 9"/>
              <p:cNvSpPr/>
              <p:nvPr/>
            </p:nvSpPr>
            <p:spPr>
              <a:xfrm>
                <a:off x="5731565" y="5003357"/>
                <a:ext cx="755374" cy="755374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800000" scaled="0"/>
              </a:gradFill>
              <a:ln w="3175">
                <a:solidFill>
                  <a:schemeClr val="bg1">
                    <a:lumMod val="50000"/>
                    <a:alpha val="8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8" name="正方形/長方形 27"/>
            <p:cNvSpPr/>
            <p:nvPr/>
          </p:nvSpPr>
          <p:spPr>
            <a:xfrm>
              <a:off x="6066972" y="-3526972"/>
              <a:ext cx="159657" cy="46445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3"/>
          <p:cNvGrpSpPr/>
          <p:nvPr/>
        </p:nvGrpSpPr>
        <p:grpSpPr>
          <a:xfrm>
            <a:off x="2730352" y="-3534229"/>
            <a:ext cx="755374" cy="9289560"/>
            <a:chOff x="2730352" y="-3534229"/>
            <a:chExt cx="755374" cy="9289560"/>
          </a:xfrm>
        </p:grpSpPr>
        <p:grpSp>
          <p:nvGrpSpPr>
            <p:cNvPr id="5" name="グループ化 23"/>
            <p:cNvGrpSpPr/>
            <p:nvPr/>
          </p:nvGrpSpPr>
          <p:grpSpPr>
            <a:xfrm>
              <a:off x="2730352" y="1119062"/>
              <a:ext cx="755374" cy="4636269"/>
              <a:chOff x="2740549" y="1122462"/>
              <a:chExt cx="755374" cy="4636269"/>
            </a:xfrm>
          </p:grpSpPr>
          <p:cxnSp>
            <p:nvCxnSpPr>
              <p:cNvPr id="16" name="直線コネクタ 15"/>
              <p:cNvCxnSpPr/>
              <p:nvPr/>
            </p:nvCxnSpPr>
            <p:spPr>
              <a:xfrm rot="5400000">
                <a:off x="997472" y="3233112"/>
                <a:ext cx="4230089" cy="879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円/楕円 8"/>
              <p:cNvSpPr/>
              <p:nvPr/>
            </p:nvSpPr>
            <p:spPr>
              <a:xfrm>
                <a:off x="2740549" y="5003357"/>
                <a:ext cx="755374" cy="755374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800000" scaled="0"/>
              </a:gradFill>
              <a:ln w="3175">
                <a:solidFill>
                  <a:schemeClr val="bg1">
                    <a:lumMod val="50000"/>
                    <a:alpha val="8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正方形/長方形 29"/>
            <p:cNvSpPr/>
            <p:nvPr/>
          </p:nvSpPr>
          <p:spPr>
            <a:xfrm>
              <a:off x="3011715" y="-3534229"/>
              <a:ext cx="159657" cy="46445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34"/>
          <p:cNvGrpSpPr/>
          <p:nvPr/>
        </p:nvGrpSpPr>
        <p:grpSpPr>
          <a:xfrm>
            <a:off x="3485382" y="-3526971"/>
            <a:ext cx="755374" cy="9285702"/>
            <a:chOff x="3485382" y="-3526971"/>
            <a:chExt cx="755374" cy="9285702"/>
          </a:xfrm>
        </p:grpSpPr>
        <p:grpSp>
          <p:nvGrpSpPr>
            <p:cNvPr id="7" name="グループ化 26"/>
            <p:cNvGrpSpPr/>
            <p:nvPr/>
          </p:nvGrpSpPr>
          <p:grpSpPr>
            <a:xfrm>
              <a:off x="3485382" y="1122462"/>
              <a:ext cx="755374" cy="4636269"/>
              <a:chOff x="3485382" y="1122462"/>
              <a:chExt cx="755374" cy="4636269"/>
            </a:xfrm>
          </p:grpSpPr>
          <p:cxnSp>
            <p:nvCxnSpPr>
              <p:cNvPr id="19" name="直線コネクタ 18"/>
              <p:cNvCxnSpPr/>
              <p:nvPr/>
            </p:nvCxnSpPr>
            <p:spPr>
              <a:xfrm rot="5400000">
                <a:off x="1785977" y="3233112"/>
                <a:ext cx="4230089" cy="879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円/楕円 12"/>
              <p:cNvSpPr/>
              <p:nvPr/>
            </p:nvSpPr>
            <p:spPr>
              <a:xfrm>
                <a:off x="3485382" y="5003357"/>
                <a:ext cx="755374" cy="755374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800000" scaled="0"/>
              </a:gradFill>
              <a:ln w="3175">
                <a:solidFill>
                  <a:schemeClr val="bg1">
                    <a:lumMod val="50000"/>
                    <a:alpha val="8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正方形/長方形 30"/>
            <p:cNvSpPr/>
            <p:nvPr/>
          </p:nvSpPr>
          <p:spPr>
            <a:xfrm>
              <a:off x="3817258" y="-3526971"/>
              <a:ext cx="159657" cy="46445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25"/>
          <p:cNvGrpSpPr/>
          <p:nvPr/>
        </p:nvGrpSpPr>
        <p:grpSpPr>
          <a:xfrm>
            <a:off x="4247323" y="1122462"/>
            <a:ext cx="755374" cy="4636269"/>
            <a:chOff x="4247323" y="1122462"/>
            <a:chExt cx="755374" cy="4636269"/>
          </a:xfrm>
        </p:grpSpPr>
        <p:cxnSp>
          <p:nvCxnSpPr>
            <p:cNvPr id="20" name="直線コネクタ 19"/>
            <p:cNvCxnSpPr/>
            <p:nvPr/>
          </p:nvCxnSpPr>
          <p:spPr>
            <a:xfrm rot="5400000">
              <a:off x="2526774" y="3233112"/>
              <a:ext cx="4230089" cy="879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円/楕円 11"/>
            <p:cNvSpPr/>
            <p:nvPr/>
          </p:nvSpPr>
          <p:spPr>
            <a:xfrm>
              <a:off x="4247323" y="5003357"/>
              <a:ext cx="755374" cy="755374"/>
            </a:xfrm>
            <a:prstGeom prst="ellipse">
              <a:avLst/>
            </a:prstGeom>
            <a:gradFill>
              <a:gsLst>
                <a:gs pos="0">
                  <a:schemeClr val="tx1">
                    <a:lumMod val="50000"/>
                    <a:lumOff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3800000" scaled="0"/>
            </a:gradFill>
            <a:ln w="3175">
              <a:solidFill>
                <a:schemeClr val="bg1">
                  <a:lumMod val="50000"/>
                  <a:alpha val="8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36"/>
          <p:cNvGrpSpPr/>
          <p:nvPr/>
        </p:nvGrpSpPr>
        <p:grpSpPr>
          <a:xfrm>
            <a:off x="5005865" y="-3534227"/>
            <a:ext cx="755374" cy="9292958"/>
            <a:chOff x="5005865" y="-3534227"/>
            <a:chExt cx="755374" cy="9292958"/>
          </a:xfrm>
        </p:grpSpPr>
        <p:grpSp>
          <p:nvGrpSpPr>
            <p:cNvPr id="17" name="グループ化 24"/>
            <p:cNvGrpSpPr/>
            <p:nvPr/>
          </p:nvGrpSpPr>
          <p:grpSpPr>
            <a:xfrm>
              <a:off x="5005865" y="1122462"/>
              <a:ext cx="755374" cy="4636269"/>
              <a:chOff x="5005865" y="1122462"/>
              <a:chExt cx="755374" cy="4636269"/>
            </a:xfrm>
          </p:grpSpPr>
          <p:cxnSp>
            <p:nvCxnSpPr>
              <p:cNvPr id="21" name="直線コネクタ 20"/>
              <p:cNvCxnSpPr/>
              <p:nvPr/>
            </p:nvCxnSpPr>
            <p:spPr>
              <a:xfrm rot="5400000">
                <a:off x="3267572" y="3233112"/>
                <a:ext cx="4230089" cy="879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円/楕円 10"/>
              <p:cNvSpPr/>
              <p:nvPr/>
            </p:nvSpPr>
            <p:spPr>
              <a:xfrm>
                <a:off x="5005865" y="5003357"/>
                <a:ext cx="755374" cy="755374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800000" scaled="0"/>
              </a:gradFill>
              <a:ln w="3175">
                <a:solidFill>
                  <a:schemeClr val="bg1">
                    <a:lumMod val="50000"/>
                    <a:alpha val="8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" name="正方形/長方形 31"/>
            <p:cNvSpPr/>
            <p:nvPr/>
          </p:nvSpPr>
          <p:spPr>
            <a:xfrm>
              <a:off x="5304972" y="-3534227"/>
              <a:ext cx="159657" cy="46445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3306003" y="195106"/>
            <a:ext cx="19880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衝突球</a:t>
            </a:r>
            <a:r>
              <a:rPr lang="en-US" altLang="ja-JP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ja-JP" alt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00000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00000">
                                      <p:cBhvr>
                                        <p:cTn id="1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00000">
                                      <p:cBhvr>
                                        <p:cTn id="13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00"/>
                            </p:stCondLst>
                            <p:childTnLst>
                              <p:par>
                                <p:cTn id="1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980000">
                                      <p:cBhvr>
                                        <p:cTn id="1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980000">
                                      <p:cBhvr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980000">
                                      <p:cBhvr>
                                        <p:cTn id="2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980000">
                                      <p:cBhvr>
                                        <p:cTn id="2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"/>
                            </p:stCondLst>
                            <p:childTnLst>
                              <p:par>
                                <p:cTn id="2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60000">
                                      <p:cBhvr>
                                        <p:cTn id="26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60000">
                                      <p:cBhvr>
                                        <p:cTn id="2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200"/>
                            </p:stCondLst>
                            <p:childTnLst>
                              <p:par>
                                <p:cTn id="3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60000">
                                      <p:cBhvr>
                                        <p:cTn id="3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60000">
                                      <p:cBhvr>
                                        <p:cTn id="33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740000">
                                      <p:cBhvr>
                                        <p:cTn id="3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740000">
                                      <p:cBhvr>
                                        <p:cTn id="3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800"/>
                            </p:stCondLst>
                            <p:childTnLst>
                              <p:par>
                                <p:cTn id="4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740000">
                                      <p:cBhvr>
                                        <p:cTn id="4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740000">
                                      <p:cBhvr>
                                        <p:cTn id="4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100"/>
                            </p:stCondLst>
                            <p:childTnLst>
                              <p:par>
                                <p:cTn id="4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620000">
                                      <p:cBhvr>
                                        <p:cTn id="46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620000">
                                      <p:cBhvr>
                                        <p:cTn id="4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400"/>
                            </p:stCondLst>
                            <p:childTnLst>
                              <p:par>
                                <p:cTn id="5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620000">
                                      <p:cBhvr>
                                        <p:cTn id="5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620000">
                                      <p:cBhvr>
                                        <p:cTn id="53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700"/>
                            </p:stCondLst>
                            <p:childTnLst>
                              <p:par>
                                <p:cTn id="5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5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5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500000">
                                      <p:cBhvr>
                                        <p:cTn id="6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500000">
                                      <p:cBhvr>
                                        <p:cTn id="6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300"/>
                            </p:stCondLst>
                            <p:childTnLst>
                              <p:par>
                                <p:cTn id="6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380000">
                                      <p:cBhvr>
                                        <p:cTn id="66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380000">
                                      <p:cBhvr>
                                        <p:cTn id="6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600"/>
                            </p:stCondLst>
                            <p:childTnLst>
                              <p:par>
                                <p:cTn id="7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380000">
                                      <p:cBhvr>
                                        <p:cTn id="7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380000">
                                      <p:cBhvr>
                                        <p:cTn id="73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900"/>
                            </p:stCondLst>
                            <p:childTnLst>
                              <p:par>
                                <p:cTn id="7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60000">
                                      <p:cBhvr>
                                        <p:cTn id="7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60000">
                                      <p:cBhvr>
                                        <p:cTn id="7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200"/>
                            </p:stCondLst>
                            <p:childTnLst>
                              <p:par>
                                <p:cTn id="8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260000">
                                      <p:cBhvr>
                                        <p:cTn id="8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260000">
                                      <p:cBhvr>
                                        <p:cTn id="8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140000">
                                      <p:cBhvr>
                                        <p:cTn id="86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140000">
                                      <p:cBhvr>
                                        <p:cTn id="8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800"/>
                            </p:stCondLst>
                            <p:childTnLst>
                              <p:par>
                                <p:cTn id="9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140000">
                                      <p:cBhvr>
                                        <p:cTn id="9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140000">
                                      <p:cBhvr>
                                        <p:cTn id="93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100"/>
                            </p:stCondLst>
                            <p:childTnLst>
                              <p:par>
                                <p:cTn id="9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20000">
                                      <p:cBhvr>
                                        <p:cTn id="9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20000">
                                      <p:cBhvr>
                                        <p:cTn id="9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400"/>
                            </p:stCondLst>
                            <p:childTnLst>
                              <p:par>
                                <p:cTn id="10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20000">
                                      <p:cBhvr>
                                        <p:cTn id="10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20000">
                                      <p:cBhvr>
                                        <p:cTn id="10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700"/>
                            </p:stCondLst>
                            <p:childTnLst>
                              <p:par>
                                <p:cTn id="10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106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10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11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113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8300"/>
                            </p:stCondLst>
                            <p:childTnLst>
                              <p:par>
                                <p:cTn id="11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80000">
                                      <p:cBhvr>
                                        <p:cTn id="11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80000">
                                      <p:cBhvr>
                                        <p:cTn id="1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8600"/>
                            </p:stCondLst>
                            <p:childTnLst>
                              <p:par>
                                <p:cTn id="1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780000">
                                      <p:cBhvr>
                                        <p:cTn id="12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80000">
                                      <p:cBhvr>
                                        <p:cTn id="12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8900"/>
                            </p:stCondLst>
                            <p:childTnLst>
                              <p:par>
                                <p:cTn id="12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660000">
                                      <p:cBhvr>
                                        <p:cTn id="126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660000">
                                      <p:cBhvr>
                                        <p:cTn id="12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9200"/>
                            </p:stCondLst>
                            <p:childTnLst>
                              <p:par>
                                <p:cTn id="13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660000">
                                      <p:cBhvr>
                                        <p:cTn id="13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60000">
                                      <p:cBhvr>
                                        <p:cTn id="133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9500"/>
                            </p:stCondLst>
                            <p:childTnLst>
                              <p:par>
                                <p:cTn id="13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">
                                      <p:cBhvr>
                                        <p:cTn id="13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">
                                      <p:cBhvr>
                                        <p:cTn id="13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9800"/>
                            </p:stCondLst>
                            <p:childTnLst>
                              <p:par>
                                <p:cTn id="14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">
                                      <p:cBhvr>
                                        <p:cTn id="14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">
                                      <p:cBhvr>
                                        <p:cTn id="14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100"/>
                            </p:stCondLst>
                            <p:childTnLst>
                              <p:par>
                                <p:cTn id="14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20000">
                                      <p:cBhvr>
                                        <p:cTn id="146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20000">
                                      <p:cBhvr>
                                        <p:cTn id="14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400"/>
                            </p:stCondLst>
                            <p:childTnLst>
                              <p:par>
                                <p:cTn id="15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20000">
                                      <p:cBhvr>
                                        <p:cTn id="15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20000">
                                      <p:cBhvr>
                                        <p:cTn id="153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700"/>
                            </p:stCondLst>
                            <p:childTnLst>
                              <p:par>
                                <p:cTn id="15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15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15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61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">
                                      <p:cBhvr>
                                        <p:cTn id="16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1300"/>
                            </p:stCondLst>
                            <p:childTnLst>
                              <p:par>
                                <p:cTn id="16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80000">
                                      <p:cBhvr>
                                        <p:cTn id="166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80000">
                                      <p:cBhvr>
                                        <p:cTn id="16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1600"/>
                            </p:stCondLst>
                            <p:childTnLst>
                              <p:par>
                                <p:cTn id="17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80000">
                                      <p:cBhvr>
                                        <p:cTn id="17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">
                                      <p:cBhvr>
                                        <p:cTn id="173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1900"/>
                            </p:stCondLst>
                            <p:childTnLst>
                              <p:par>
                                <p:cTn id="17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60000">
                                      <p:cBhvr>
                                        <p:cTn id="17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2200"/>
                            </p:stCondLst>
                            <p:childTnLst>
                              <p:par>
                                <p:cTn id="17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60000">
                                      <p:cBhvr>
                                        <p:cTn id="179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</Words>
  <Application>Microsoft Office PowerPoint</Application>
  <PresentationFormat>画面に合わせる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30</cp:revision>
  <dcterms:created xsi:type="dcterms:W3CDTF">2008-01-19T06:35:54Z</dcterms:created>
  <dcterms:modified xsi:type="dcterms:W3CDTF">2014-01-04T08:25:47Z</dcterms:modified>
</cp:coreProperties>
</file>