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" d="100"/>
          <a:sy n="10" d="100"/>
        </p:scale>
        <p:origin x="-528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0DF8-DE65-4499-AF12-10A466177BB7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F971-F5EF-449E-B5DD-3055CCB0348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0DF8-DE65-4499-AF12-10A466177BB7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F971-F5EF-449E-B5DD-3055CCB0348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0DF8-DE65-4499-AF12-10A466177BB7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F971-F5EF-449E-B5DD-3055CCB0348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0DF8-DE65-4499-AF12-10A466177BB7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F971-F5EF-449E-B5DD-3055CCB0348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0DF8-DE65-4499-AF12-10A466177BB7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F971-F5EF-449E-B5DD-3055CCB0348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0DF8-DE65-4499-AF12-10A466177BB7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F971-F5EF-449E-B5DD-3055CCB0348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0DF8-DE65-4499-AF12-10A466177BB7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F971-F5EF-449E-B5DD-3055CCB0348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0DF8-DE65-4499-AF12-10A466177BB7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F971-F5EF-449E-B5DD-3055CCB0348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0DF8-DE65-4499-AF12-10A466177BB7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F971-F5EF-449E-B5DD-3055CCB0348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0DF8-DE65-4499-AF12-10A466177BB7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F971-F5EF-449E-B5DD-3055CCB0348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0DF8-DE65-4499-AF12-10A466177BB7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F971-F5EF-449E-B5DD-3055CCB0348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10DF8-DE65-4499-AF12-10A466177BB7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6F971-F5EF-449E-B5DD-3055CCB0348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/>
          <p:nvPr/>
        </p:nvSpPr>
        <p:spPr>
          <a:xfrm>
            <a:off x="2057400" y="952500"/>
            <a:ext cx="4867275" cy="4867275"/>
          </a:xfrm>
          <a:prstGeom prst="ellipse">
            <a:avLst/>
          </a:prstGeom>
          <a:noFill/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686174" y="1733550"/>
            <a:ext cx="202882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0" dirty="0" smtClean="0">
                <a:latin typeface="Arial" pitchFamily="34" charset="0"/>
                <a:cs typeface="Arial" pitchFamily="34" charset="0"/>
              </a:rPr>
              <a:t>5</a:t>
            </a:r>
            <a:endParaRPr kumimoji="1" lang="ja-JP" altLang="en-US" sz="20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 advTm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/>
      <p:bldP spid="5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/>
          <p:nvPr/>
        </p:nvSpPr>
        <p:spPr>
          <a:xfrm>
            <a:off x="2057400" y="952500"/>
            <a:ext cx="4867275" cy="4867275"/>
          </a:xfrm>
          <a:prstGeom prst="ellipse">
            <a:avLst/>
          </a:prstGeom>
          <a:noFill/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686174" y="1733550"/>
            <a:ext cx="202882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0" dirty="0" smtClean="0">
                <a:latin typeface="Arial" pitchFamily="34" charset="0"/>
                <a:cs typeface="Arial" pitchFamily="34" charset="0"/>
              </a:rPr>
              <a:t>4</a:t>
            </a:r>
            <a:endParaRPr kumimoji="1" lang="ja-JP" altLang="en-US" sz="20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/>
      <p:bldP spid="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/>
          <p:nvPr/>
        </p:nvSpPr>
        <p:spPr>
          <a:xfrm>
            <a:off x="2057400" y="952500"/>
            <a:ext cx="4867275" cy="4867275"/>
          </a:xfrm>
          <a:prstGeom prst="ellipse">
            <a:avLst/>
          </a:prstGeom>
          <a:noFill/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686174" y="1733550"/>
            <a:ext cx="202882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0" dirty="0" smtClean="0">
                <a:latin typeface="Arial" pitchFamily="34" charset="0"/>
                <a:cs typeface="Arial" pitchFamily="34" charset="0"/>
              </a:rPr>
              <a:t>3</a:t>
            </a:r>
            <a:endParaRPr kumimoji="1" lang="ja-JP" altLang="en-US" sz="20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/>
      <p:bldP spid="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/>
          <p:nvPr/>
        </p:nvSpPr>
        <p:spPr>
          <a:xfrm>
            <a:off x="2057400" y="952500"/>
            <a:ext cx="4867275" cy="4867275"/>
          </a:xfrm>
          <a:prstGeom prst="ellipse">
            <a:avLst/>
          </a:prstGeom>
          <a:noFill/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686174" y="1733550"/>
            <a:ext cx="202882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0" dirty="0" smtClean="0">
                <a:latin typeface="Arial" pitchFamily="34" charset="0"/>
                <a:cs typeface="Arial" pitchFamily="34" charset="0"/>
              </a:rPr>
              <a:t>2</a:t>
            </a:r>
            <a:endParaRPr kumimoji="1" lang="ja-JP" altLang="en-US" sz="20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/>
      <p:bldP spid="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/>
          <p:nvPr/>
        </p:nvSpPr>
        <p:spPr>
          <a:xfrm>
            <a:off x="2057400" y="952500"/>
            <a:ext cx="4867275" cy="4867275"/>
          </a:xfrm>
          <a:prstGeom prst="ellipse">
            <a:avLst/>
          </a:prstGeom>
          <a:noFill/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686174" y="1733550"/>
            <a:ext cx="202882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0" dirty="0" smtClean="0">
                <a:latin typeface="Arial" pitchFamily="34" charset="0"/>
                <a:cs typeface="Arial" pitchFamily="34" charset="0"/>
              </a:rPr>
              <a:t>1</a:t>
            </a:r>
            <a:endParaRPr kumimoji="1" lang="ja-JP" altLang="en-US" sz="20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/>
      <p:bldP spid="5" grpId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5</Words>
  <Application>Microsoft Office PowerPoint</Application>
  <PresentationFormat>画面に合わせる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iwt</dc:creator>
  <cp:lastModifiedBy>iwt</cp:lastModifiedBy>
  <cp:revision>46</cp:revision>
  <dcterms:created xsi:type="dcterms:W3CDTF">2008-01-05T12:24:03Z</dcterms:created>
  <dcterms:modified xsi:type="dcterms:W3CDTF">2014-01-04T02:45:25Z</dcterms:modified>
</cp:coreProperties>
</file>