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-6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08B8F9-D547-46BE-9FAE-923817B4FF88}" type="datetimeFigureOut">
              <a:rPr kumimoji="1" lang="ja-JP" altLang="en-US" smtClean="0"/>
              <a:t>2014/1/5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A8CC98-86B1-4293-A940-E055D89CC0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065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A8CC98-86B1-4293-A940-E055D89CC0B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826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0DB1E-CFA5-4D93-A101-A4D6B1F5C3A0}" type="datetimeFigureOut">
              <a:rPr kumimoji="1" lang="ja-JP" altLang="en-US" smtClean="0"/>
              <a:t>2014/1/5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7B89B-ECE3-40BC-BEA5-F3D5465FD6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0DB1E-CFA5-4D93-A101-A4D6B1F5C3A0}" type="datetimeFigureOut">
              <a:rPr kumimoji="1" lang="ja-JP" altLang="en-US" smtClean="0"/>
              <a:t>2014/1/5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7B89B-ECE3-40BC-BEA5-F3D5465FD6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0DB1E-CFA5-4D93-A101-A4D6B1F5C3A0}" type="datetimeFigureOut">
              <a:rPr kumimoji="1" lang="ja-JP" altLang="en-US" smtClean="0"/>
              <a:t>2014/1/5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7B89B-ECE3-40BC-BEA5-F3D5465FD6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0DB1E-CFA5-4D93-A101-A4D6B1F5C3A0}" type="datetimeFigureOut">
              <a:rPr kumimoji="1" lang="ja-JP" altLang="en-US" smtClean="0"/>
              <a:t>2014/1/5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7B89B-ECE3-40BC-BEA5-F3D5465FD6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0DB1E-CFA5-4D93-A101-A4D6B1F5C3A0}" type="datetimeFigureOut">
              <a:rPr kumimoji="1" lang="ja-JP" altLang="en-US" smtClean="0"/>
              <a:t>2014/1/5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7B89B-ECE3-40BC-BEA5-F3D5465FD6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0DB1E-CFA5-4D93-A101-A4D6B1F5C3A0}" type="datetimeFigureOut">
              <a:rPr kumimoji="1" lang="ja-JP" altLang="en-US" smtClean="0"/>
              <a:t>2014/1/5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7B89B-ECE3-40BC-BEA5-F3D5465FD6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0DB1E-CFA5-4D93-A101-A4D6B1F5C3A0}" type="datetimeFigureOut">
              <a:rPr kumimoji="1" lang="ja-JP" altLang="en-US" smtClean="0"/>
              <a:t>2014/1/5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7B89B-ECE3-40BC-BEA5-F3D5465FD6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0DB1E-CFA5-4D93-A101-A4D6B1F5C3A0}" type="datetimeFigureOut">
              <a:rPr kumimoji="1" lang="ja-JP" altLang="en-US" smtClean="0"/>
              <a:t>2014/1/5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7B89B-ECE3-40BC-BEA5-F3D5465FD6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0DB1E-CFA5-4D93-A101-A4D6B1F5C3A0}" type="datetimeFigureOut">
              <a:rPr kumimoji="1" lang="ja-JP" altLang="en-US" smtClean="0"/>
              <a:t>2014/1/5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7B89B-ECE3-40BC-BEA5-F3D5465FD6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0DB1E-CFA5-4D93-A101-A4D6B1F5C3A0}" type="datetimeFigureOut">
              <a:rPr kumimoji="1" lang="ja-JP" altLang="en-US" smtClean="0"/>
              <a:t>2014/1/5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7B89B-ECE3-40BC-BEA5-F3D5465FD6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0DB1E-CFA5-4D93-A101-A4D6B1F5C3A0}" type="datetimeFigureOut">
              <a:rPr kumimoji="1" lang="ja-JP" altLang="en-US" smtClean="0"/>
              <a:t>2014/1/5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7B89B-ECE3-40BC-BEA5-F3D5465FD6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0DB1E-CFA5-4D93-A101-A4D6B1F5C3A0}" type="datetimeFigureOut">
              <a:rPr kumimoji="1" lang="ja-JP" altLang="en-US" smtClean="0"/>
              <a:t>2014/1/5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7B89B-ECE3-40BC-BEA5-F3D5465FD6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3455548" y="2163796"/>
            <a:ext cx="1904393" cy="19315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-988073" y="2223303"/>
            <a:ext cx="6104200" cy="1816376"/>
            <a:chOff x="-876755" y="4545082"/>
            <a:chExt cx="6104200" cy="1816376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876755" y="4551708"/>
              <a:ext cx="3057525" cy="1809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9920" y="4545082"/>
              <a:ext cx="3057525" cy="1809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/>
          <a:srcRect l="35773" t="24329"/>
          <a:stretch>
            <a:fillRect/>
          </a:stretch>
        </p:blipFill>
        <p:spPr bwMode="auto">
          <a:xfrm>
            <a:off x="3379304" y="2242267"/>
            <a:ext cx="1796995" cy="1789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FFFFFF">
                <a:tint val="45000"/>
                <a:satMod val="400000"/>
              </a:srgbClr>
            </a:duotone>
          </a:blip>
          <a:srcRect l="705" b="9155"/>
          <a:stretch>
            <a:fillRect/>
          </a:stretch>
        </p:blipFill>
        <p:spPr bwMode="auto">
          <a:xfrm>
            <a:off x="2592911" y="1426581"/>
            <a:ext cx="3373178" cy="308609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</p:spPr>
      </p:pic>
      <p:sp>
        <p:nvSpPr>
          <p:cNvPr id="9" name="正方形/長方形 8"/>
          <p:cNvSpPr/>
          <p:nvPr/>
        </p:nvSpPr>
        <p:spPr>
          <a:xfrm>
            <a:off x="0" y="0"/>
            <a:ext cx="28891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212863" y="0"/>
            <a:ext cx="393113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5189415" y="1883508"/>
            <a:ext cx="3954585" cy="28369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02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1.11111E-6 -2.62549E-6 L 0.33403 -0.00139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01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1</Words>
  <Application>Microsoft Office PowerPoint</Application>
  <PresentationFormat>画面に合わせる (4:3)</PresentationFormat>
  <Paragraphs>1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iwt</dc:creator>
  <cp:lastModifiedBy>iwt</cp:lastModifiedBy>
  <cp:revision>42</cp:revision>
  <dcterms:created xsi:type="dcterms:W3CDTF">2008-12-21T07:55:17Z</dcterms:created>
  <dcterms:modified xsi:type="dcterms:W3CDTF">2014-01-05T11:41:03Z</dcterms:modified>
</cp:coreProperties>
</file>