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-48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5B88C-85D3-4EE2-BE74-0F72A394EC79}" type="datetimeFigureOut">
              <a:rPr kumimoji="1" lang="ja-JP" altLang="en-US" smtClean="0"/>
              <a:pPr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E1463-8578-4D66-9400-A61FD93FBD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wanpug.com/illust/illust36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9100" y="-1041400"/>
            <a:ext cx="364822" cy="1041400"/>
          </a:xfrm>
          <a:prstGeom prst="rect">
            <a:avLst/>
          </a:prstGeom>
          <a:noFill/>
        </p:spPr>
      </p:pic>
      <p:pic>
        <p:nvPicPr>
          <p:cNvPr id="6" name="Picture 2" descr="http://www.wanpug.com/illust/illust36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93811">
            <a:off x="6874932" y="-1003607"/>
            <a:ext cx="364822" cy="1041400"/>
          </a:xfrm>
          <a:prstGeom prst="rect">
            <a:avLst/>
          </a:prstGeom>
          <a:noFill/>
        </p:spPr>
      </p:pic>
      <p:pic>
        <p:nvPicPr>
          <p:cNvPr id="7" name="Picture 2" descr="http://www.wanpug.com/illust/illust36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474029">
            <a:off x="3786010" y="-854327"/>
            <a:ext cx="364822" cy="1041400"/>
          </a:xfrm>
          <a:prstGeom prst="rect">
            <a:avLst/>
          </a:prstGeom>
          <a:noFill/>
        </p:spPr>
      </p:pic>
      <p:pic>
        <p:nvPicPr>
          <p:cNvPr id="8" name="Picture 2" descr="http://www.wanpug.com/illust/illust36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766613">
            <a:off x="7321549" y="-997846"/>
            <a:ext cx="364822" cy="1041400"/>
          </a:xfrm>
          <a:prstGeom prst="rect">
            <a:avLst/>
          </a:prstGeom>
          <a:noFill/>
        </p:spPr>
      </p:pic>
      <p:pic>
        <p:nvPicPr>
          <p:cNvPr id="11268" name="Picture 4" descr="http://www.wanpug.com/illust/illust36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473549">
            <a:off x="1228625" y="-492304"/>
            <a:ext cx="731914" cy="308698"/>
          </a:xfrm>
          <a:prstGeom prst="rect">
            <a:avLst/>
          </a:prstGeom>
          <a:noFill/>
        </p:spPr>
      </p:pic>
      <p:pic>
        <p:nvPicPr>
          <p:cNvPr id="10" name="Picture 4" descr="http://www.wanpug.com/illust/illust36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4344087">
            <a:off x="4654551" y="-677333"/>
            <a:ext cx="1189396" cy="501650"/>
          </a:xfrm>
          <a:prstGeom prst="rect">
            <a:avLst/>
          </a:prstGeom>
          <a:noFill/>
        </p:spPr>
      </p:pic>
      <p:pic>
        <p:nvPicPr>
          <p:cNvPr id="11" name="Picture 4" descr="http://www.wanpug.com/illust/illust36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264670">
            <a:off x="5844381" y="-773268"/>
            <a:ext cx="1034285" cy="436229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/>
        </p:nvSpPr>
        <p:spPr>
          <a:xfrm>
            <a:off x="0" y="0"/>
            <a:ext cx="20714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行書体" pitchFamily="66" charset="-128"/>
                <a:ea typeface="HGP行書体" pitchFamily="66" charset="-128"/>
              </a:rPr>
              <a:t>落ち葉</a:t>
            </a:r>
            <a:endParaRPr lang="ja-JP" alt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GP行書体" pitchFamily="66" charset="-128"/>
              <a:ea typeface="HGP行書体" pitchFamily="6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73821E-6 C -0.00348 0.01295 0.00156 -0.00255 -0.00556 0.00809 C -0.00677 0.01017 -0.00625 0.01249 -0.00712 0.01364 C -0.00834 0.01549 -0.01007 0.01688 -0.01129 0.01873 C -0.01841 0.03029 -0.02153 0.04324 -0.02761 0.05481 C -0.03056 0.07377 -0.03386 0.0932 -0.03854 0.11147 C -0.03993 0.11702 -0.04393 0.12188 -0.04566 0.12743 C -0.05226 0.1457 -0.04497 0.13113 -0.05122 0.14246 C -0.0533 0.15379 -0.05139 0.14755 -0.05799 0.1598 C -0.05886 0.16188 -0.06077 0.16512 -0.06077 0.16558 C -0.06285 0.17599 -0.06789 0.18663 -0.0717 0.19634 C -0.07466 0.20328 -0.07448 0.20837 -0.07882 0.21508 C -0.08073 0.22571 -0.0849 0.23566 -0.08976 0.24445 C -0.09566 0.25555 -0.0967 0.28469 -0.09931 0.29764 C -0.09966 0.30319 -0.1007 0.30828 -0.1007 0.3136 C -0.1007 0.32562 -0.11424 0.49329 -0.08282 0.54602 C -0.07952 0.5592 -0.07014 0.574 -0.06216 0.58395 C -0.0599 0.59227 -0.05556 0.59967 -0.04983 0.60476 C -0.04566 0.61239 -0.03959 0.61725 -0.03455 0.62373 C -0.029 0.63066 -0.02934 0.63459 -0.02223 0.63899 C -0.01702 0.64893 -0.00834 0.65518 -0.00278 0.66512 C 0.00173 0.67322 0.00694 0.68108 0.01215 0.68941 C 0.02222 0.7049 0.0309 0.7241 0.03975 0.74098 C 0.04375 0.74861 0.04548 0.75462 0.05069 0.76156 C 0.05243 0.76734 0.05764 0.77706 0.05764 0.77729 C 0.05972 0.78677 0.06354 0.79579 0.06736 0.80481 C 0.06892 0.80874 0.06927 0.81406 0.07014 0.81845 C 0.0717 0.82516 0.07378 0.8321 0.07569 0.83927 C 0.07691 0.84459 0.08055 0.85106 0.08246 0.85638 C 0.08663 0.8691 0.09062 0.88436 0.0934 0.89708 C 0.09618 0.92784 0.10069 0.95837 0.1033 0.98913 C 0.1026 1.04047 0.1033 1.09135 0.10156 1.14246 C 0.10156 1.14616 0.09896 1.14916 0.09896 1.15286 C 0.09896 1.15333 0.09896 1.15379 0.09896 1.15495 " pathEditMode="relative" rAng="0" ptsTypes="fffffffffffffffffffffffffffffffffA">
                                      <p:cBhvr>
                                        <p:cTn id="6" dur="3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57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0" presetClass="path" presetSubtype="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2239 9.15819E-7 C 0.01649 0.00809 0.01805 0.00277 0.01649 0.01226 C 0.01719 0.07585 0.01719 0.13968 0.01805 0.20375 C 0.01823 0.21277 0.02031 0.2345 0.02326 0.24352 C 0.02569 0.25162 0.02569 0.26179 0.0283 0.26919 C 0.03281 0.28353 0.03646 0.29741 0.04114 0.31152 C 0.0441 0.321 0.04687 0.3284 0.04878 0.3395 C 0.04948 0.34343 0.05208 0.34944 0.05208 0.34968 C 0.05399 0.36471 0.05712 0.38598 0.06232 0.39662 C 0.06354 0.40749 0.06771 0.41351 0.0691 0.42484 C 0.07101 0.44172 0.06944 0.43455 0.07344 0.44542 C 0.07639 0.46415 0.08107 0.48127 0.08351 0.49977 C 0.08455 0.50671 0.08646 0.51202 0.08785 0.51896 C 0.08854 0.52197 0.08958 0.52891 0.08958 0.52914 C 0.08976 0.5414 0.08993 0.55342 0.09028 0.56591 C 0.09062 0.57424 0.0934 0.58164 0.09548 0.58857 C 0.10017 0.60245 0.10434 0.61702 0.10903 0.63228 C 0.11094 0.64709 0.10833 0.63205 0.1125 0.64431 C 0.11493 0.65171 0.11667 0.66096 0.11927 0.66859 C 0.11979 0.67345 0.12031 0.67784 0.12101 0.6827 C 0.12118 0.68501 0.12187 0.68941 0.12187 0.68964 C 0.12153 0.72988 0.1217 0.77058 0.12101 0.81128 C 0.12066 0.82377 0.11719 0.84204 0.11406 0.85291 C 0.11319 0.85684 0.11146 0.85893 0.11076 0.86309 C 0.10677 0.8876 0.0934 0.93062 0.08437 0.94889 C 0.08333 0.9556 0.08107 0.9586 0.07934 0.96462 C 0.07604 0.97595 0.07205 0.98774 0.06823 0.99954 C 0.06649 1.00462 0.06649 1.01179 0.06493 1.01688 C 0.06007 1.03307 0.05399 1.05643 0.04618 1.06707 C 0.04323 1.07632 0.04514 1.07123 0.03941 1.08302 C 0.03802 1.08557 0.03715 1.0895 0.03594 1.0932 C 0.03472 1.09713 0.0276 1.10962 0.02569 1.11263 C 0.02482 1.1154 0.02413 1.1198 0.02326 1.12303 C 0.01962 1.1339 0.01545 1.14408 0.01128 1.15425 C 0.0092 1.1598 0.01042 1.16004 0.00712 1.16281 C 0.00469 1.16536 0.00347 1.16443 0.00121 1.16443 " pathEditMode="relative" rAng="0" ptsTypes="fffffffffffffffffffffffffffffffffff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" y="583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43200000">
                                      <p:cBhvr>
                                        <p:cTn id="16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9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0" presetClass="path" presetSubtype="0" decel="5000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Motion origin="layout" path="M -3.05556E-6 -2.45143E-6 C 0.0007 0.03585 -0.00173 0.05666 0.00695 0.08673 C 0.00782 0.09875 0.00625 0.11772 0.01667 0.12535 C 0.0191 0.13391 0.02483 0.14223 0.029 0.15033 C 0.03143 0.15495 0.03559 0.15842 0.03716 0.1642 C 0.04566 0.19265 0.06198 0.21716 0.07726 0.24168 C 0.08473 0.25324 0.09045 0.26573 0.09792 0.27729 C 0.10243 0.29256 0.09497 0.2692 0.10348 0.28631 C 0.10486 0.28932 0.10469 0.29279 0.10625 0.29579 C 0.10938 0.30158 0.1125 0.30782 0.11459 0.31429 C 0.11337 0.37304 0.11719 0.39431 0.09653 0.4401 C 0.09063 0.45329 0.08473 0.46693 0.07865 0.48011 C 0.07118 0.49653 0.08924 0.46485 0.07188 0.49422 C 0.07084 0.49584 0.0691 0.49885 0.0691 0.49908 C 0.06702 0.50671 0.06337 0.51249 0.05938 0.5192 C 0.05226 0.53122 0.04809 0.54556 0.03854 0.5562 C 0.03664 0.56291 0.03282 0.56638 0.029 0.5717 C 0.02604 0.57586 0.02604 0.57771 0.02344 0.58256 C 0.02049 0.58858 0.01632 0.59297 0.0125 0.59783 C 0.00729 0.605 0.00573 0.61309 -3.05556E-6 0.61957 C -0.00642 0.63784 0.00191 0.61841 -0.00833 0.63229 C -0.0092 0.63367 -0.00868 0.63576 -0.00972 0.63691 C -0.01597 0.64778 -0.025 0.6575 -0.03177 0.66813 C -0.04062 0.68201 -0.02777 0.66651 -0.03854 0.67877 C -0.0408 0.6864 -0.04635 0.69149 -0.05104 0.6975 C -0.05694 0.70514 -0.0625 0.71369 -0.06753 0.72202 C -0.06979 0.72641 -0.0717 0.73058 -0.07448 0.73451 C -0.07743 0.73844 -0.0842 0.74538 -0.0842 0.74561 C -0.08906 0.76272 -0.1026 0.77567 -0.11163 0.79024 C -0.11788 0.80019 -0.12205 0.81152 -0.13107 0.81823 C -0.13559 0.82609 -0.14392 0.82956 -0.15156 0.8321 C -0.15625 0.83349 -0.16389 0.83973 -0.16389 0.8402 C -0.17187 0.85338 -0.19149 0.86957 -0.20364 0.87859 C -0.20764 0.88159 -0.2118 0.88367 -0.21614 0.88645 C -0.21909 0.88807 -0.22448 0.89246 -0.22448 0.89293 C -0.23055 0.90264 -0.22326 0.89293 -0.23142 0.89871 C -0.23298 0.89986 -0.23559 0.90333 -0.23559 0.90356 " pathEditMode="relative" rAng="0" ptsTypes="ffffffffffffffffffffffffffffffffffffA">
                                      <p:cBhvr>
                                        <p:cTn id="22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0" y="452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animRot by="-21600000">
                                      <p:cBhvr>
                                        <p:cTn id="24" dur="19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9" presetClass="entr" presetSubtype="5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0" presetClass="path" presetSubtype="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00122 1.47086E-6 C 0.00122 0.00902 0.00122 0.01781 0.00191 0.02636 C 0.00434 0.05458 0.02066 0.05319 0.03281 0.05874 C 0.03594 0.06267 0.03976 0.06915 0.04323 0.07123 C 0.04653 0.07609 0.05104 0.07932 0.05399 0.08487 C 0.06042 0.0969 0.06684 0.11193 0.07517 0.11956 C 0.07691 0.12951 0.08247 0.13205 0.08663 0.13876 C 0.08733 0.13992 0.08819 0.14084 0.08854 0.14223 C 0.08941 0.14385 0.08976 0.14616 0.09045 0.14755 C 0.09358 0.15287 0.09757 0.15819 0.10122 0.16327 C 0.10556 0.17507 0.09983 0.16142 0.10677 0.17137 C 0.11771 0.18709 0.12708 0.21253 0.14062 0.2204 C 0.14722 0.22849 0.1441 0.22618 0.14931 0.22918 C 0.15122 0.23103 0.15312 0.23381 0.15486 0.23566 C 0.15573 0.23728 0.15781 0.23913 0.15781 0.23936 C 0.16285 0.25301 0.1566 0.23728 0.16267 0.24792 C 0.16562 0.25324 0.16545 0.25624 0.16944 0.25879 C 0.17274 0.26757 0.17726 0.27405 0.17934 0.28469 C 0.17899 0.30967 0.17882 0.33418 0.17812 0.35916 C 0.17812 0.36517 0.17743 0.37095 0.17726 0.3765 C 0.17674 0.3994 0.17691 0.42183 0.17622 0.44426 C 0.17604 0.44889 0.17448 0.45814 0.17326 0.46161 C 0.17222 0.46554 0.16944 0.47202 0.16944 0.47225 C 0.16719 0.48473 0.16892 0.47942 0.16562 0.48774 C 0.16354 0.49884 0.16059 0.50971 0.15694 0.51919 C 0.15417 0.53307 0.15069 0.54116 0.14444 0.55041 C 0.14184 0.55458 0.1408 0.55897 0.13767 0.56267 C 0.13472 0.57054 0.13177 0.57585 0.12882 0.58349 C 0.12691 0.59574 0.12969 0.58094 0.12535 0.59412 C 0.12483 0.59528 0.12483 0.59759 0.12431 0.59898 C 0.12292 0.60245 0.11944 0.60754 0.11944 0.60777 C 0.11823 0.61471 0.11701 0.61609 0.11354 0.62003 C 0.1092 0.63182 0.11128 0.62743 0.10781 0.63367 C 0.1066 0.64084 0.10347 0.64685 0.10122 0.65287 C 0.10052 0.65472 0.09931 0.65772 0.09931 0.65819 C 0.09792 0.66559 0.09531 0.67206 0.0934 0.679 C 0.09115 0.68779 0.09062 0.69819 0.08663 0.7049 C 0.08437 0.71716 0.08576 0.7123 0.08281 0.72063 C 0.0809 0.73127 0.07917 0.74121 0.07795 0.75185 C 0.0776 0.83534 0.07795 0.91882 0.07708 1.00185 C 0.07708 1.00786 0.0717 1.02428 0.06944 1.02821 C 0.06719 1.04348 0.06354 1.04833 0.05868 1.06128 C 0.05729 1.06475 0.05451 1.06522 0.05295 1.06822 C 0.04983 1.074 0.0474 1.07979 0.04427 1.08557 C 0.04219 1.09644 0.03906 1.10384 0.03368 1.11008 C 0.03038 1.11864 0.02396 1.13945 0.01736 1.13945 " pathEditMode="relative" rAng="0" ptsTypes="fffffffffffffffffffffffffffffffffffffffffffffA">
                                      <p:cBhvr>
                                        <p:cTn id="3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0" y="570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8" presetClass="emp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-21600000">
                                      <p:cBhvr>
                                        <p:cTn id="3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19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0" presetClass="path" presetSubtype="0" decel="5000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0.00191 0.03307 C -0.0066 0.03931 -0.01059 0.04417 -0.01424 0.05111 C -0.01615 0.0592 -0.02066 0.0666 -0.02535 0.07238 C -0.02691 0.07863 -0.02934 0.0858 -0.03264 0.09065 C -0.03403 0.0962 -0.03594 0.10037 -0.03767 0.10546 C -0.04219 0.1191 -0.03767 0.11147 -0.04253 0.11864 C -0.04531 0.12974 -0.04306 0.12604 -0.04757 0.13159 C -0.04931 0.14107 -0.0533 0.14963 -0.05868 0.15633 C -0.06111 0.16628 -0.06684 0.1753 -0.07344 0.18085 C -0.07674 0.18756 -0.08177 0.18848 -0.08576 0.19403 C -0.08733 0.20051 -0.0908 0.20328 -0.09323 0.20906 C -0.09948 0.2241 -0.10833 0.23589 -0.11545 0.25 C -0.11979 0.26804 -0.11302 0.24144 -0.1191 0.25994 C -0.12344 0.27336 -0.11892 0.26665 -0.12413 0.27312 C -0.12604 0.28122 -0.1283 0.29001 -0.13264 0.29625 C -0.13403 0.3018 -0.13524 0.3062 -0.13767 0.31105 C -0.13958 0.321 -0.14184 0.33071 -0.14375 0.34065 C -0.1441 0.34274 -0.14497 0.34713 -0.14497 0.34713 C -0.14462 0.38598 -0.14444 0.42507 -0.14375 0.46392 C -0.14375 0.46554 -0.14271 0.46716 -0.14253 0.46878 C -0.14063 0.4815 -0.13993 0.49537 -0.13264 0.50509 C -0.13229 0.5067 -0.13194 0.50832 -0.13142 0.50994 C -0.13073 0.51179 -0.12951 0.51295 -0.12899 0.5148 C -0.12604 0.52359 -0.12656 0.52636 -0.12153 0.53307 C -0.11823 0.54648 -0.12049 0.54001 -0.11424 0.55273 C -0.11285 0.55573 -0.1125 0.55943 -0.11163 0.56267 C -0.11128 0.56429 -0.11042 0.56753 -0.11042 0.56753 C -0.10868 0.58117 -0.10399 0.60176 -0.09809 0.61355 C -0.09601 0.62743 -0.09549 0.64269 -0.08941 0.65472 C -0.08802 0.66235 -0.08177 0.67854 -0.07708 0.68432 C -0.075 0.69241 -0.07188 0.70097 -0.06719 0.70721 C -0.0651 0.71623 -0.06684 0.71045 -0.06111 0.72201 C -0.06024 0.72363 -0.05868 0.7271 -0.05868 0.7271 C -0.0566 0.73797 -0.04965 0.74583 -0.04497 0.75509 C -0.0408 0.76341 -0.03819 0.77266 -0.03264 0.7796 C -0.0309 0.78654 -0.02865 0.78885 -0.02535 0.7944 C -0.02344 0.79764 -0.02205 0.80111 -0.02031 0.80435 C -0.01944 0.80596 -0.01788 0.8092 -0.01788 0.8092 C -0.01597 0.81683 -0.0158 0.82215 -0.01163 0.82724 C -0.00851 0.83973 -0.01076 0.83441 -0.00556 0.84389 C -0.00174 0.85892 -0.00816 0.8351 -0.00052 0.85522 C 0.00469 0.8691 -0.00417 0.85546 0.00434 0.86679 C 0.00816 0.87719 0.01406 0.89107 0.02031 0.89963 C 0.02378 0.91212 0.01892 0.89639 0.02535 0.90957 C 0.02882 0.91651 0.02934 0.92322 0.03403 0.92923 C 0.03559 0.93547 0.03802 0.94264 0.04132 0.9475 C 0.04444 0.96438 0.05347 0.98335 0.05365 1.00162 C 0.05399 1.06753 0.05365 1.13321 0.05365 1.19912 " pathEditMode="relative" ptsTypes="fffffffffffffffffffffffffffffffffffffffffffffffA">
                                      <p:cBhvr>
                                        <p:cTn id="3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21600000">
                                      <p:cBhvr>
                                        <p:cTn id="4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9" presetClass="entr" presetSubtype="1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0" presetClass="path" presetSubtype="0" decel="5000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0.00555 -3.85754E-6 C -0.06059 0.14362 -0.12674 0.28747 -0.11059 0.47757 C -0.09427 0.6679 0.06771 1.02961 0.10347 1.13992 " pathEditMode="relative" rAng="0" ptsTypes="aaA">
                                      <p:cBhvr>
                                        <p:cTn id="4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570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8" presetClass="emph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animRot by="21600000">
                                      <p:cBhvr>
                                        <p:cTn id="4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19" presetClass="entr" presetSubtype="1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0" presetClass="pat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1.38889E-6 -4.7271E-6 C 0.08577 0.14339 0.1717 0.28678 0.16302 0.44843 C 0.15434 0.61032 -0.0118 0.85222 -0.05173 0.9711 C -0.09167 1.08997 -0.0842 1.12535 -0.07656 1.1612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0" y="5800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8" presetClass="emp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19" presetClass="entr" presetSubtype="1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wanpug.com/illust/illust3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93768" y="259645"/>
            <a:ext cx="253102" cy="722489"/>
          </a:xfrm>
          <a:prstGeom prst="rect">
            <a:avLst/>
          </a:prstGeom>
          <a:noFill/>
        </p:spPr>
      </p:pic>
      <p:pic>
        <p:nvPicPr>
          <p:cNvPr id="6" name="Picture 2" descr="http://www.wanpug.com/illust/illust36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93811">
            <a:off x="9357059" y="-682780"/>
            <a:ext cx="306083" cy="873727"/>
          </a:xfrm>
          <a:prstGeom prst="rect">
            <a:avLst/>
          </a:prstGeom>
          <a:noFill/>
        </p:spPr>
      </p:pic>
      <p:pic>
        <p:nvPicPr>
          <p:cNvPr id="7" name="Picture 2" descr="http://www.wanpug.com/illust/illust36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474029">
            <a:off x="10157962" y="-113403"/>
            <a:ext cx="311827" cy="890123"/>
          </a:xfrm>
          <a:prstGeom prst="rect">
            <a:avLst/>
          </a:prstGeom>
          <a:noFill/>
        </p:spPr>
      </p:pic>
      <p:pic>
        <p:nvPicPr>
          <p:cNvPr id="11268" name="Picture 4" descr="http://www.wanpug.com/illust/illust36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473549">
            <a:off x="7098848" y="-492304"/>
            <a:ext cx="731914" cy="308698"/>
          </a:xfrm>
          <a:prstGeom prst="rect">
            <a:avLst/>
          </a:prstGeom>
          <a:noFill/>
        </p:spPr>
      </p:pic>
      <p:pic>
        <p:nvPicPr>
          <p:cNvPr id="11" name="Picture 4" descr="http://www.wanpug.com/illust/illust36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31754">
            <a:off x="8365237" y="-472384"/>
            <a:ext cx="829749" cy="349962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/>
        </p:nvSpPr>
        <p:spPr>
          <a:xfrm>
            <a:off x="0" y="0"/>
            <a:ext cx="35349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行書体" pitchFamily="66" charset="-128"/>
                <a:ea typeface="HGP行書体" pitchFamily="66" charset="-128"/>
              </a:rPr>
              <a:t>そよ風</a:t>
            </a:r>
            <a:r>
              <a:rPr lang="ja-JP" alt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行書体" pitchFamily="66" charset="-128"/>
                <a:ea typeface="HGP行書体" pitchFamily="66" charset="-128"/>
              </a:rPr>
              <a:t>に舞う</a:t>
            </a:r>
            <a:endParaRPr lang="ja-JP" alt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GP行書体" pitchFamily="66" charset="-128"/>
              <a:ea typeface="HGP行書体" pitchFamily="66" charset="-128"/>
            </a:endParaRPr>
          </a:p>
        </p:txBody>
      </p:sp>
      <p:pic>
        <p:nvPicPr>
          <p:cNvPr id="18" name="Picture 4" descr="http://www.wanpug.com/illust/illust36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31754">
            <a:off x="9793281" y="763749"/>
            <a:ext cx="829749" cy="349962"/>
          </a:xfrm>
          <a:prstGeom prst="rect">
            <a:avLst/>
          </a:prstGeom>
          <a:noFill/>
        </p:spPr>
      </p:pic>
      <p:pic>
        <p:nvPicPr>
          <p:cNvPr id="19" name="Picture 2" descr="http://www.wanpug.com/illust/illust36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93811">
            <a:off x="9881992" y="1140375"/>
            <a:ext cx="306083" cy="873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0333E-6 C -0.00885 0.00139 -0.01423 0.00232 -0.02222 0.00648 C -0.02621 0.01134 -0.03437 0.01504 -0.03958 0.01966 C -0.0467 0.02614 -0.05069 0.03123 -0.05816 0.03608 C -0.0677 0.0488 -0.05555 0.03423 -0.06666 0.04279 C -0.07152 0.04649 -0.07569 0.05343 -0.08038 0.05759 C -0.08698 0.0636 -0.08645 0.05828 -0.09392 0.06892 C -0.09895 0.07609 -0.10243 0.08164 -0.10868 0.08719 C -0.11475 0.09251 -0.1217 0.10246 -0.12847 0.10685 C -0.13177 0.10893 -0.13836 0.11333 -0.13836 0.11356 C -0.14913 0.12836 -0.13333 0.10777 -0.14826 0.12165 C -0.15833 0.1309 -0.14323 0.12327 -0.15434 0.12813 C -0.16597 0.13853 -0.1776 0.15172 -0.19149 0.15611 C -0.2 0.16374 -0.18923 0.15495 -0.20138 0.1612 C -0.21371 0.16744 -0.22621 0.17554 -0.23836 0.18247 C -0.26736 0.19889 -0.296 0.21624 -0.32725 0.22364 C -0.33472 0.22549 -0.34079 0.23012 -0.34826 0.23173 C -0.35868 0.23636 -0.36944 0.24122 -0.38038 0.2433 C -0.40382 0.2537 -0.42569 0.2581 -0.45104 0.25972 C -0.46371 0.26411 -0.44375 0.25764 -0.46805 0.26296 C -0.47569 0.26457 -0.48385 0.26874 -0.49149 0.27128 C -0.4927 0.27174 -0.49392 0.27221 -0.49513 0.2729 C -0.49687 0.27382 -0.49826 0.27544 -0.5 0.27614 C -0.50277 0.27706 -0.50573 0.27706 -0.50868 0.27776 C -0.51805 0.28007 -0.52638 0.28562 -0.53593 0.2877 C -0.5467 0.29348 -0.55798 0.29903 -0.56927 0.30088 C -0.57934 0.30528 -0.58854 0.30898 -0.59878 0.31245 C -0.60538 0.32077 -0.61284 0.32123 -0.621 0.32401 C -0.62795 0.32632 -0.63263 0.32887 -0.63958 0.33049 C -0.64791 0.33904 -0.65434 0.33835 -0.66302 0.34529 C -0.67621 0.35569 -0.68767 0.36934 -0.7 0.38136 C -0.71163 0.3927 -0.70573 0.38946 -0.71371 0.39293 C -0.71718 0.39663 -0.72152 0.39894 -0.72482 0.40287 C -0.73316 0.41259 -0.72395 0.40727 -0.73211 0.41097 C -0.74166 0.42369 -0.75347 0.43317 -0.76302 0.44566 C -0.76875 0.45329 -0.77343 0.46277 -0.78038 0.46855 C -0.78541 0.4778 -0.7927 0.4852 -0.79878 0.4933 C -0.80382 0.5 -0.80781 0.5074 -0.81371 0.51296 C -0.81649 0.52429 -0.8125 0.51296 -0.81857 0.51966 C -0.8217 0.52313 -0.82465 0.52729 -0.82725 0.53123 C -0.83524 0.5421 -0.846 0.56106 -0.85555 0.5673 C -0.86076 0.58025 -0.85486 0.56823 -0.86302 0.57725 C -0.86614 0.58072 -0.86805 0.58604 -0.8717 0.58858 C -0.87691 0.59228 -0.88229 0.59783 -0.88645 0.60338 C -0.89444 0.61402 -0.88802 0.61009 -0.89513 0.61333 C -0.89965 0.61934 -0.90468 0.62142 -0.90989 0.62651 C -0.91614 0.63275 -0.92135 0.63992 -0.92847 0.64455 C -0.93871 0.65865 -0.95364 0.66605 -0.96562 0.67739 C -0.97326 0.68479 -0.98055 0.69242 -0.98888 0.69889 C -0.98906 0.69913 -1.00138 0.71 -1.0026 0.71046 C -1.00833 0.713 -1.01458 0.71624 -1.01979 0.72017 C -1.03385 0.73081 -1.05069 0.74561 -1.06666 0.74977 C -1.07343 0.7544 -1.07916 0.75902 -1.08645 0.76134 C -1.0927 0.76735 -1.10555 0.77452 -1.11371 0.77452 " pathEditMode="relative" rAng="0" ptsTypes="fffffffffffffffffffffffffffffffffffffffffffffffffffffA">
                                      <p:cBhvr>
                                        <p:cTn id="6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00" y="387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2000000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0" presetClass="path" presetSubtype="0" repeatCount="5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33333E-6 2.96947E-6 C -0.01059 0.00185 -0.00903 0.00278 -0.01719 0.00648 C -0.02136 0.01179 -0.0382 0.02868 -0.04445 0.03145 C -0.05226 0.04186 -0.06077 0.05111 -0.0691 0.06082 C -0.07587 0.06846 -0.08125 0.07771 -0.08768 0.08557 C -0.09636 0.09621 -0.10851 0.11355 -0.1198 0.11841 C -0.12969 0.1272 -0.1408 0.13182 -0.15174 0.13807 C -0.16042 0.14292 -0.16858 0.14824 -0.17778 0.15125 C -0.18299 0.15657 -0.18646 0.1568 -0.19254 0.15957 C -0.19462 0.1605 -0.19671 0.16142 -0.19879 0.16281 C -0.20018 0.16374 -0.20105 0.16536 -0.20243 0.16605 C -0.21025 0.16998 -0.21927 0.16975 -0.22709 0.17438 C -0.23403 0.17854 -0.24063 0.18016 -0.24809 0.18247 C -0.24983 0.18293 -0.25313 0.18409 -0.25313 0.18409 C -0.26702 0.19334 -0.28507 0.19611 -0.3 0.20213 C -0.30452 0.20398 -0.30782 0.20814 -0.31233 0.21045 C -0.31476 0.21161 -0.3198 0.21369 -0.3198 0.21369 C -0.32709 0.22017 -0.33507 0.2234 -0.34323 0.22687 C -0.34601 0.22942 -0.34896 0.23104 -0.35174 0.23358 C -0.35868 0.23982 -0.36441 0.24884 -0.37275 0.25162 C -0.38021 0.2611 -0.38924 0.26665 -0.39757 0.27451 C -0.40157 0.27821 -0.40382 0.28238 -0.40868 0.28446 C -0.42118 0.29672 -0.4349 0.31129 -0.44931 0.31892 C -0.45417 0.32586 -0.4507 0.32169 -0.46164 0.32886 C -0.46268 0.32956 -0.46337 0.33117 -0.46424 0.3321 C -0.46546 0.33326 -0.4665 0.33464 -0.46789 0.33534 C -0.47327 0.33858 -0.47969 0.34019 -0.48525 0.34366 C -0.4948 0.35014 -0.504 0.35453 -0.51476 0.35685 C -0.53021 0.36355 -0.54584 0.37026 -0.56164 0.37488 C -0.57257 0.37812 -0.58264 0.38552 -0.59375 0.38807 C -0.64393 0.41397 -0.69254 0.40541 -0.74809 0.40611 C -0.75504 0.40657 -0.76216 0.40657 -0.7691 0.40772 C -0.77639 0.40911 -0.78403 0.4142 -0.79132 0.41605 C -0.80556 0.41975 -0.81927 0.42553 -0.83334 0.42923 C -0.84132 0.4334 -0.84948 0.43548 -0.85799 0.43733 C -0.8691 0.44218 -0.87986 0.44635 -0.89132 0.44889 C -0.9033 0.45421 -0.91563 0.45953 -0.92709 0.46693 C -0.93334 0.47109 -0.94254 0.47179 -0.94931 0.47364 C -0.95868 0.47618 -0.96806 0.47988 -0.97778 0.48173 C -0.99427 0.48913 -1.01198 0.49491 -1.02952 0.49491 " pathEditMode="relative" ptsTypes="fffffffffffffffffffffffffffffffffffffffA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5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60000000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500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1.38889E-6 6.0592E-6 C -0.01267 0.00117 -0.03073 -0.00022 -0.04323 0.0051 C -0.05364 0.01435 -0.0618 0.02591 -0.06909 0.03956 C -0.07066 0.04256 -0.07378 0.04349 -0.07534 0.04626 C -0.08246 0.05898 -0.07708 0.0532 -0.08385 0.05921 C -0.09097 0.07309 -0.08159 0.05621 -0.0901 0.06754 C -0.09444 0.07332 -0.09705 0.0791 -0.10243 0.08396 C -0.10521 0.08928 -0.10694 0.09205 -0.11111 0.09552 C -0.11527 0.10385 -0.12083 0.11125 -0.12708 0.1168 C -0.13055 0.12397 -0.13472 0.12813 -0.13941 0.13322 C -0.14288 0.13692 -0.14462 0.14247 -0.14809 0.1464 C -0.15364 0.15288 -0.15902 0.15935 -0.16423 0.16629 C -0.16701 0.16999 -0.171 0.17115 -0.17396 0.17438 C -0.17951 0.18063 -0.18368 0.18826 -0.1901 0.19242 C -0.19496 0.1989 -0.19965 0.20491 -0.20486 0.21069 C -0.20798 0.21416 -0.21475 0.22041 -0.21475 0.22041 C -0.21788 0.22688 -0.22152 0.2285 -0.22587 0.23359 C -0.22986 0.23821 -0.23073 0.24122 -0.23576 0.24353 C -0.24514 0.25556 -0.25538 0.27082 -0.26788 0.27637 C -0.27708 0.28562 -0.28541 0.29534 -0.29618 0.30112 C -0.2993 0.30505 -0.29896 0.30505 -0.30364 0.30759 C -0.30607 0.30898 -0.31111 0.31083 -0.31111 0.31083 C -0.31597 0.31777 -0.32656 0.32101 -0.33333 0.32401 C -0.3375 0.32795 -0.34062 0.3291 -0.34566 0.33072 C -0.35225 0.33673 -0.36041 0.34043 -0.36788 0.3439 C -0.371 0.34529 -0.37343 0.34876 -0.37656 0.35038 C -0.39201 0.35801 -0.40729 0.36587 -0.42343 0.37004 C -0.43021 0.37721 -0.43975 0.38114 -0.44809 0.38484 C -0.45868 0.39478 -0.47517 0.39871 -0.48767 0.40311 C -0.50052 0.40773 -0.51267 0.41513 -0.52587 0.41791 C -0.53732 0.423 -0.54965 0.42855 -0.56163 0.43109 C -0.56927 0.43757 -0.56163 0.43202 -0.57534 0.43595 C -0.58559 0.43872 -0.57951 0.43919 -0.58906 0.44242 C -0.59149 0.44335 -0.59392 0.44335 -0.59635 0.44404 C -0.59791 0.4445 -0.59948 0.4452 -0.60121 0.44589 C -0.60972 0.45329 -0.62396 0.45491 -0.63455 0.45722 C -0.65121 0.46671 -0.67396 0.46763 -0.69132 0.46879 C -0.73993 0.48128 -0.85677 0.47526 -0.87274 0.47549 C -0.88541 0.47966 -0.89739 0.48567 -0.90989 0.4903 C -0.91562 0.49538 -0.9217 0.49746 -0.9283 0.50001 C -0.93455 0.50787 -0.94305 0.50972 -0.95052 0.51481 C -0.96232 0.52267 -0.95208 0.51782 -0.96041 0.52152 C -0.9658 0.5266 -0.97014 0.53077 -0.97656 0.53285 C -0.98212 0.54071 -0.99097 0.54672 -0.99878 0.5495 C -1.01041 0.56083 -1.00468 0.55806 -1.01475 0.56083 C -1.01892 0.56661 -1.02378 0.56754 -1.02951 0.56916 C -1.04045 0.57633 -1.05052 0.58558 -1.06163 0.59205 C -1.06527 0.59413 -1.06909 0.59552 -1.07274 0.59714 C -1.07396 0.5976 -1.07656 0.59876 -1.07656 0.59876 C -1.08159 0.60385 -1.08698 0.60639 -1.09253 0.61032 C -1.10104 0.61657 -1.10937 0.62443 -1.11718 0.6316 C -1.12639 0.64016 -1.13889 0.64293 -1.1493 0.64802 C -1.15468 0.6508 -1.15972 0.65611 -1.16545 0.65796 C -1.17864 0.66236 -1.19149 0.66768 -1.20486 0.67115 C -1.2092 0.6723 -1.21406 0.67577 -1.2184 0.676 C -1.22673 0.67647 -1.23489 0.676 -1.24323 0.676 " pathEditMode="relative" ptsTypes="fffffffffffffffffffffffffffffffffffffffffffffffffffffffA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500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animRot by="48000000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5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1.38889E-6 6.91027E-6 C -0.01042 0.00163 -0.01823 0.00671 -0.02847 0.00833 C -0.03646 0.01088 -0.04375 0.01458 -0.05191 0.01643 C -0.05816 0.0192 -0.06597 0.02059 -0.0717 0.02475 C -0.0783 0.02961 -0.08455 0.03516 -0.09132 0.03955 C -0.09896 0.04464 -0.10417 0.05551 -0.11233 0.05921 C -0.11649 0.06314 -0.12083 0.06777 -0.12465 0.07239 C -0.12934 0.07818 -0.13299 0.08604 -0.13837 0.0902 C -0.14462 0.10315 -0.15191 0.11472 -0.15799 0.12836 C -0.16146 0.13622 -0.16632 0.1501 -0.16788 0.15796 C -0.16823 0.16004 -0.16823 0.16236 -0.1691 0.16444 C -0.17326 0.17438 -0.17361 0.16976 -0.17656 0.17762 C -0.1849 0.19982 -0.19844 0.22156 -0.21233 0.23844 C -0.21858 0.24608 -0.22465 0.25394 -0.2309 0.26157 C -0.24201 0.27498 -0.23524 0.27128 -0.24323 0.27475 C -0.24757 0.28053 -0.24983 0.281 -0.25556 0.28285 C -0.2632 0.29048 -0.27222 0.29048 -0.28142 0.29279 C -0.29792 0.29672 -0.31302 0.30505 -0.32969 0.30759 C -0.3625 0.32216 -0.40556 0.3099 -0.44201 0.31245 C -0.45625 0.31476 -0.46962 0.32124 -0.48403 0.32401 C -0.4908 0.32864 -0.49792 0.33188 -0.50504 0.33558 C -0.50642 0.33627 -0.50729 0.33812 -0.50868 0.33858 C -0.51111 0.3402 -0.51632 0.34205 -0.51632 0.34205 C -0.525 0.35015 -0.5316 0.35084 -0.54097 0.35685 C -0.54479 0.3594 -0.54774 0.36148 -0.55191 0.36356 C -0.55642 0.36749 -0.56163 0.37096 -0.56667 0.37327 C -0.58316 0.39085 -0.5625 0.3705 -0.58021 0.38322 C -0.58802 0.38854 -0.59392 0.39732 -0.60243 0.40102 C -0.60451 0.40403 -0.60625 0.40727 -0.60868 0.40958 C -0.61875 0.41953 -0.60816 0.40519 -0.61858 0.41768 C -0.62257 0.4223 -0.62726 0.43317 -0.63212 0.43571 C -0.63438 0.44034 -0.63559 0.44311 -0.63837 0.44705 C -0.64063 0.45052 -0.64566 0.45699 -0.64566 0.45699 C -0.64809 0.4667 -0.64479 0.45768 -0.65191 0.46555 C -0.65625 0.4704 -0.66007 0.48012 -0.66545 0.48359 C -0.67014 0.48659 -0.67431 0.49029 -0.67899 0.4933 C -0.68299 0.49908 -0.68958 0.49954 -0.69514 0.50163 C -0.70573 0.50556 -0.71649 0.5081 -0.72726 0.51157 C -0.73333 0.51689 -0.74097 0.51781 -0.74809 0.51966 C -0.75851 0.52244 -0.7684 0.52637 -0.77899 0.52799 C -0.80087 0.53724 -0.83351 0.53377 -0.85313 0.53447 C -0.8632 0.53886 -0.87483 0.54094 -0.88524 0.54279 C -0.89392 0.54672 -0.90226 0.5495 -0.91111 0.5525 C -0.9184 0.55759 -0.92656 0.5599 -0.93455 0.56245 C -0.93663 0.56314 -0.93872 0.56337 -0.9408 0.56407 C -0.94323 0.56499 -0.94809 0.56731 -0.94809 0.56731 C -0.95313 0.57193 -0.95972 0.57424 -0.96545 0.57725 C -0.96788 0.57864 -0.97292 0.58049 -0.97292 0.58049 C -0.98108 0.58812 -0.97118 0.57979 -0.98281 0.58558 C -0.98715 0.58766 -0.99028 0.59367 -0.99392 0.59691 C -0.99896 0.60153 -1.00417 0.60546 -1.0099 0.60847 C -1.01163 0.61125 -1.01267 0.61472 -1.01476 0.6168 C -1.01615 0.61818 -1.01823 0.61749 -1.01979 0.61842 C -1.03177 0.62628 -1.01962 0.62027 -1.02726 0.62651 C -1.03247 0.63067 -1.0375 0.63345 -1.04323 0.63645 C -1.0566 0.64339 -1.04184 0.63599 -1.0507 0.64316 C -1.05573 0.64732 -1.06233 0.65149 -1.06788 0.65449 C -1.07205 0.66051 -1.07813 0.66421 -1.08386 0.66606 C -1.09254 0.67369 -1.10313 0.67646 -1.11233 0.68248 C -1.11563 0.68456 -1.11945 0.68895 -1.12344 0.68918 C -1.13542 0.68965 -1.14722 0.68918 -1.1592 0.68918 " pathEditMode="relative" ptsTypes="ffffffffffffffffffffffffffffffffffffffffffffffffffffffffffffA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5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Rot by="43200000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300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animMotion origin="layout" path="M -2.22222E-6 4.51434E-6 C -0.00243 -0.00116 -0.00503 -0.00209 -0.00746 -0.00324 C -0.00868 -0.0037 -0.01111 -0.00486 -0.01111 -0.00486 C -0.02066 -0.0044 -0.03003 -0.00417 -0.03958 -0.00324 C -0.04514 -0.00278 -0.0441 -0.0007 -0.04948 0.00161 C -0.05851 0.00555 -0.06788 0.00763 -0.07656 0.01318 C -0.08455 0.01873 -0.09045 0.02752 -0.09878 0.03122 C -0.10833 0.0407 -0.11892 0.0481 -0.12847 0.05758 C -0.13437 0.06336 -0.13976 0.07076 -0.14687 0.074 C -0.15087 0.07793 -0.1533 0.08186 -0.15798 0.08395 C -0.15972 0.08672 -0.16094 0.08973 -0.16302 0.09204 C -0.16406 0.0932 -0.16562 0.0925 -0.16666 0.09366 C -0.16788 0.09505 -0.16805 0.09736 -0.1691 0.09875 C -0.17222 0.10245 -0.17899 0.10846 -0.17899 0.10846 C -0.1809 0.11632 -0.18437 0.11794 -0.18889 0.12326 C -0.19826 0.13459 -0.20642 0.14731 -0.21614 0.15795 C -0.22101 0.16327 -0.22309 0.16975 -0.22847 0.17437 C -0.23038 0.182 -0.23298 0.18408 -0.23837 0.18755 C -0.24253 0.19611 -0.24861 0.19842 -0.25434 0.20397 C -0.26094 0.21022 -0.26649 0.22016 -0.27413 0.22363 C -0.27535 0.22525 -0.27621 0.22756 -0.27778 0.22872 C -0.28003 0.23034 -0.28524 0.23196 -0.28524 0.23196 C -0.29531 0.24537 -0.28177 0.22849 -0.29392 0.24005 C -0.29948 0.24537 -0.30434 0.25185 -0.31111 0.25485 C -0.32014 0.26688 -0.30885 0.253 -0.32101 0.26318 C -0.32969 0.27035 -0.33125 0.27497 -0.3408 0.27798 C -0.35399 0.28977 -0.37708 0.29255 -0.39271 0.29602 C -0.40451 0.30134 -0.41545 0.30897 -0.42726 0.31406 C -0.43524 0.32169 -0.44531 0.32238 -0.45312 0.33048 C -0.45816 0.33556 -0.46128 0.33556 -0.46666 0.3388 C -0.47396 0.3432 -0.47778 0.34643 -0.48524 0.34875 C -0.49896 0.35962 -0.51371 0.36563 -0.52847 0.37326 C -0.53212 0.37858 -0.53802 0.38089 -0.54323 0.38321 C -0.55399 0.39361 -0.56458 0.40518 -0.57413 0.41766 C -0.5809 0.42645 -0.58298 0.42483 -0.58767 0.43247 C -0.59149 0.43871 -0.59618 0.44264 -0.6 0.44889 C -0.60521 0.45744 -0.61024 0.466 -0.61736 0.47201 C -0.62378 0.48473 -0.63541 0.48982 -0.64444 0.49838 C -0.65607 0.50925 -0.63993 0.49768 -0.65312 0.50647 C -0.65868 0.51433 -0.66458 0.51988 -0.6717 0.52474 C -0.67934 0.53815 -0.69271 0.54833 -0.70382 0.55596 C -0.70538 0.55689 -0.70607 0.55966 -0.70746 0.56082 C -0.70851 0.56174 -0.70989 0.56198 -0.71111 0.56244 C -0.7151 0.56637 -0.71753 0.5703 -0.72222 0.57238 C -0.72691 0.5784 -0.7309 0.5784 -0.73715 0.58048 C -0.7401 0.58464 -0.74965 0.5888 -0.75434 0.59042 C -0.76094 0.5962 -0.77014 0.59898 -0.77778 0.60037 C -0.80625 0.61239 -0.83646 0.61679 -0.86545 0.6265 C -0.87604 0.63644 -0.89271 0.63644 -0.90503 0.63644 " pathEditMode="relative" ptsTypes="ffffffffffffffffffffffffffffffffffffffffffffffffA">
                                      <p:cBhvr>
                                        <p:cTn id="22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8" presetClass="emph" presetSubtype="0" repeatCount="300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animRot by="60000000">
                                      <p:cBhvr>
                                        <p:cTn id="24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5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Rot by="36000000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5000" fill="hold" nodeType="withEffect">
                                  <p:stCondLst>
                                    <p:cond delay="5400"/>
                                  </p:stCondLst>
                                  <p:childTnLst>
                                    <p:animMotion origin="layout" path="M -1.11111E-6 -1.25809E-6 C -0.01285 0.00231 -0.01094 0.00347 -0.02083 0.0081 C -0.02587 0.0148 -0.04618 0.03608 -0.05364 0.03978 C -0.06302 0.05296 -0.07326 0.06452 -0.08333 0.07678 C -0.09149 0.0865 -0.09792 0.09829 -0.10573 0.10823 C -0.11614 0.12165 -0.1309 0.14362 -0.14444 0.14986 C -0.15642 0.16096 -0.16979 0.16675 -0.18298 0.17461 C -0.1934 0.18085 -0.2033 0.18756 -0.21423 0.19126 C -0.22066 0.1982 -0.22483 0.19843 -0.23212 0.2019 C -0.23455 0.20305 -0.23715 0.20421 -0.23958 0.20606 C -0.24132 0.20722 -0.24236 0.2093 -0.2441 0.20999 C -0.25347 0.21508 -0.26423 0.21485 -0.27378 0.22063 C -0.28212 0.22595 -0.2901 0.22803 -0.29913 0.23081 C -0.30121 0.2315 -0.30503 0.23289 -0.30503 0.23312 C -0.32187 0.24468 -0.34358 0.24815 -0.36163 0.25578 C -0.36701 0.2581 -0.37101 0.26341 -0.37639 0.26619 C -0.37934 0.26781 -0.38542 0.27035 -0.38542 0.27058 C -0.39427 0.27868 -0.40382 0.28261 -0.41371 0.287 C -0.41701 0.29024 -0.42066 0.29232 -0.42396 0.29556 C -0.43229 0.30342 -0.43923 0.31499 -0.4493 0.31846 C -0.45833 0.33048 -0.4691 0.33742 -0.47917 0.34736 C -0.48403 0.35199 -0.48663 0.35731 -0.49253 0.36008 C -0.50764 0.37558 -0.52413 0.39385 -0.54149 0.40356 C -0.54739 0.41235 -0.54323 0.40703 -0.55642 0.41628 C -0.55764 0.41698 -0.55851 0.41906 -0.55955 0.42021 C -0.56094 0.42183 -0.56215 0.42345 -0.56389 0.42438 C -0.57031 0.42854 -0.57812 0.43062 -0.58489 0.43502 C -0.59635 0.44311 -0.60746 0.44866 -0.62031 0.45167 C -0.63906 0.45999 -0.65781 0.46855 -0.67691 0.47456 C -0.6901 0.47849 -0.70226 0.48798 -0.71562 0.49121 C -0.77604 0.52382 -0.83455 0.51318 -0.90156 0.51388 C -0.90989 0.51457 -0.91858 0.51457 -0.92691 0.51596 C -0.93576 0.51781 -0.94496 0.52428 -0.95364 0.5266 C -0.97083 0.53122 -0.98733 0.53862 -1.00434 0.54325 C -1.01389 0.54857 -1.02378 0.55111 -1.03403 0.55342 C -1.04739 0.55967 -1.06042 0.56499 -1.07413 0.56823 C -1.08854 0.57493 -1.10347 0.58164 -1.11736 0.59089 C -1.12465 0.59621 -1.13576 0.59713 -1.14392 0.59945 C -1.15521 0.60268 -1.16649 0.60731 -1.17812 0.60962 C -1.19809 0.6191 -1.21944 0.6265 -1.24062 0.6265 " pathEditMode="relative" rAng="0" ptsTypes="fffffffffffffffffffffffffffffffffffffffA">
                                      <p:cBhvr>
                                        <p:cTn id="28" dur="92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000" y="313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5000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animMotion origin="layout" path="M 1.38889E-6 6.91027E-6 C -0.01042 0.00163 -0.01823 0.00671 -0.02847 0.00833 C -0.03646 0.01088 -0.04375 0.01458 -0.05191 0.01643 C -0.05816 0.0192 -0.06597 0.02059 -0.0717 0.02475 C -0.0783 0.02961 -0.08455 0.03516 -0.09132 0.03955 C -0.09896 0.04464 -0.10417 0.05551 -0.11233 0.05921 C -0.11649 0.06314 -0.12083 0.06777 -0.12465 0.07239 C -0.12934 0.07818 -0.13299 0.08604 -0.13837 0.0902 C -0.14462 0.10315 -0.15191 0.11472 -0.15799 0.12836 C -0.16146 0.13622 -0.16632 0.1501 -0.16788 0.15796 C -0.16823 0.16004 -0.16823 0.16236 -0.1691 0.16444 C -0.17326 0.17438 -0.17361 0.16976 -0.17656 0.17762 C -0.1849 0.19982 -0.19844 0.22156 -0.21233 0.23844 C -0.21858 0.24608 -0.22465 0.25394 -0.2309 0.26157 C -0.24201 0.27498 -0.23524 0.27128 -0.24323 0.27475 C -0.24757 0.28053 -0.24983 0.281 -0.25556 0.28285 C -0.2632 0.29048 -0.27222 0.29048 -0.28142 0.29279 C -0.29792 0.29672 -0.31302 0.30505 -0.32969 0.30759 C -0.3625 0.32216 -0.40556 0.3099 -0.44201 0.31245 C -0.45625 0.31476 -0.46962 0.32124 -0.48403 0.32401 C -0.4908 0.32864 -0.49792 0.33188 -0.50504 0.33558 C -0.50642 0.33627 -0.50729 0.33812 -0.50868 0.33858 C -0.51111 0.3402 -0.51632 0.34205 -0.51632 0.34205 C -0.525 0.35015 -0.5316 0.35084 -0.54097 0.35685 C -0.54479 0.3594 -0.54774 0.36148 -0.55191 0.36356 C -0.55642 0.36749 -0.56163 0.37096 -0.56667 0.37327 C -0.58316 0.39085 -0.5625 0.3705 -0.58021 0.38322 C -0.58802 0.38854 -0.59392 0.39732 -0.60243 0.40102 C -0.60451 0.40403 -0.60625 0.40727 -0.60868 0.40958 C -0.61875 0.41953 -0.60816 0.40519 -0.61858 0.41768 C -0.62257 0.4223 -0.62726 0.43317 -0.63212 0.43571 C -0.63438 0.44034 -0.63559 0.44311 -0.63837 0.44705 C -0.64063 0.45052 -0.64566 0.45699 -0.64566 0.45699 C -0.64809 0.4667 -0.64479 0.45768 -0.65191 0.46555 C -0.65625 0.4704 -0.66007 0.48012 -0.66545 0.48359 C -0.67014 0.48659 -0.67431 0.49029 -0.67899 0.4933 C -0.68299 0.49908 -0.68958 0.49954 -0.69514 0.50163 C -0.70573 0.50556 -0.71649 0.5081 -0.72726 0.51157 C -0.73333 0.51689 -0.74097 0.51781 -0.74809 0.51966 C -0.75851 0.52244 -0.7684 0.52637 -0.77899 0.52799 C -0.80087 0.53724 -0.83351 0.53377 -0.85313 0.53447 C -0.8632 0.53886 -0.87483 0.54094 -0.88524 0.54279 C -0.89392 0.54672 -0.90226 0.5495 -0.91111 0.5525 C -0.9184 0.55759 -0.92656 0.5599 -0.93455 0.56245 C -0.93663 0.56314 -0.93872 0.56337 -0.9408 0.56407 C -0.94323 0.56499 -0.94809 0.56731 -0.94809 0.56731 C -0.95313 0.57193 -0.95972 0.57424 -0.96545 0.57725 C -0.96788 0.57864 -0.97292 0.58049 -0.97292 0.58049 C -0.98108 0.58812 -0.97118 0.57979 -0.98281 0.58558 C -0.98715 0.58766 -0.99028 0.59367 -0.99392 0.59691 C -0.99896 0.60153 -1.00417 0.60546 -1.0099 0.60847 C -1.01163 0.61125 -1.01267 0.61472 -1.01476 0.6168 C -1.01615 0.61818 -1.01823 0.61749 -1.01979 0.61842 C -1.03177 0.62628 -1.01962 0.62027 -1.02726 0.62651 C -1.03247 0.63067 -1.0375 0.63345 -1.04323 0.63645 C -1.0566 0.64339 -1.04184 0.63599 -1.0507 0.64316 C -1.05573 0.64732 -1.06233 0.65149 -1.06788 0.65449 C -1.07205 0.66051 -1.07813 0.66421 -1.08386 0.66606 C -1.09254 0.67369 -1.10313 0.67646 -1.11233 0.68248 C -1.11563 0.68456 -1.11945 0.68895 -1.12344 0.68918 C -1.13542 0.68965 -1.14722 0.68918 -1.1592 0.68918 " pathEditMode="relative" ptsTypes="ffffffffffffffffffffffffffffffffffffffffffffffffffffffffffffA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500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Rot by="43200000">
                                      <p:cBhvr>
                                        <p:cTn id="32" dur="82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wanpug.com/illust/illust36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1541" y="6446145"/>
            <a:ext cx="144281" cy="411855"/>
          </a:xfrm>
          <a:prstGeom prst="rect">
            <a:avLst/>
          </a:prstGeom>
          <a:noFill/>
        </p:spPr>
      </p:pic>
      <p:pic>
        <p:nvPicPr>
          <p:cNvPr id="6" name="Picture 2" descr="http://www.wanpug.com/illust/illust36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893811">
            <a:off x="5471094" y="6378007"/>
            <a:ext cx="174483" cy="498069"/>
          </a:xfrm>
          <a:prstGeom prst="rect">
            <a:avLst/>
          </a:prstGeom>
          <a:noFill/>
        </p:spPr>
      </p:pic>
      <p:pic>
        <p:nvPicPr>
          <p:cNvPr id="7" name="Picture 2" descr="http://www.wanpug.com/illust/illust36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6474029">
            <a:off x="4433273" y="6441735"/>
            <a:ext cx="177757" cy="507415"/>
          </a:xfrm>
          <a:prstGeom prst="rect">
            <a:avLst/>
          </a:prstGeom>
          <a:noFill/>
        </p:spPr>
      </p:pic>
      <p:pic>
        <p:nvPicPr>
          <p:cNvPr id="11268" name="Picture 4" descr="http://www.wanpug.com/illust/illust36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9473549">
            <a:off x="4130087" y="6577360"/>
            <a:ext cx="417229" cy="175974"/>
          </a:xfrm>
          <a:prstGeom prst="rect">
            <a:avLst/>
          </a:prstGeom>
          <a:noFill/>
        </p:spPr>
      </p:pic>
      <p:pic>
        <p:nvPicPr>
          <p:cNvPr id="11" name="Picture 4" descr="http://www.wanpug.com/illust/illust36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831754">
            <a:off x="5028808" y="6417507"/>
            <a:ext cx="473001" cy="199497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/>
        </p:nvSpPr>
        <p:spPr>
          <a:xfrm>
            <a:off x="0" y="0"/>
            <a:ext cx="2605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GP行書体" pitchFamily="66" charset="-128"/>
                <a:ea typeface="HGP行書体" pitchFamily="66" charset="-128"/>
              </a:rPr>
              <a:t>風に舞う</a:t>
            </a:r>
            <a:endParaRPr lang="ja-JP" alt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GP行書体" pitchFamily="66" charset="-128"/>
              <a:ea typeface="HGP行書体" pitchFamily="66" charset="-128"/>
            </a:endParaRPr>
          </a:p>
        </p:txBody>
      </p:sp>
      <p:pic>
        <p:nvPicPr>
          <p:cNvPr id="18" name="Picture 4" descr="http://www.wanpug.com/illust/illust36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831754">
            <a:off x="4926003" y="6604743"/>
            <a:ext cx="473001" cy="199497"/>
          </a:xfrm>
          <a:prstGeom prst="rect">
            <a:avLst/>
          </a:prstGeom>
          <a:noFill/>
        </p:spPr>
      </p:pic>
      <p:pic>
        <p:nvPicPr>
          <p:cNvPr id="19" name="Picture 2" descr="http://www.wanpug.com/illust/illust36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893811">
            <a:off x="4742581" y="6378007"/>
            <a:ext cx="174483" cy="498069"/>
          </a:xfrm>
          <a:prstGeom prst="rect">
            <a:avLst/>
          </a:prstGeom>
          <a:noFill/>
        </p:spPr>
      </p:pic>
      <p:grpSp>
        <p:nvGrpSpPr>
          <p:cNvPr id="23" name="グループ化 22"/>
          <p:cNvGrpSpPr/>
          <p:nvPr/>
        </p:nvGrpSpPr>
        <p:grpSpPr>
          <a:xfrm>
            <a:off x="9144000" y="2198672"/>
            <a:ext cx="1806992" cy="1678697"/>
            <a:chOff x="7799345" y="4017197"/>
            <a:chExt cx="1806992" cy="1678697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8085763" y="4017197"/>
              <a:ext cx="1520574" cy="1571946"/>
              <a:chOff x="6637106" y="4500081"/>
              <a:chExt cx="1977775" cy="2018872"/>
            </a:xfrm>
          </p:grpSpPr>
          <p:sp>
            <p:nvSpPr>
              <p:cNvPr id="15" name="フリーフォーム 14"/>
              <p:cNvSpPr/>
              <p:nvPr/>
            </p:nvSpPr>
            <p:spPr>
              <a:xfrm>
                <a:off x="6637106" y="4500081"/>
                <a:ext cx="1520575" cy="1561672"/>
              </a:xfrm>
              <a:custGeom>
                <a:avLst/>
                <a:gdLst>
                  <a:gd name="connsiteX0" fmla="*/ 1520575 w 1520575"/>
                  <a:gd name="connsiteY0" fmla="*/ 0 h 1561672"/>
                  <a:gd name="connsiteX1" fmla="*/ 1068512 w 1520575"/>
                  <a:gd name="connsiteY1" fmla="*/ 616449 h 1561672"/>
                  <a:gd name="connsiteX2" fmla="*/ 0 w 1520575"/>
                  <a:gd name="connsiteY2" fmla="*/ 1561672 h 1561672"/>
                  <a:gd name="connsiteX3" fmla="*/ 0 w 1520575"/>
                  <a:gd name="connsiteY3" fmla="*/ 1561672 h 156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0575" h="1561672">
                    <a:moveTo>
                      <a:pt x="1520575" y="0"/>
                    </a:moveTo>
                    <a:cubicBezTo>
                      <a:pt x="1421258" y="178085"/>
                      <a:pt x="1321941" y="356170"/>
                      <a:pt x="1068512" y="616449"/>
                    </a:cubicBezTo>
                    <a:cubicBezTo>
                      <a:pt x="815083" y="876728"/>
                      <a:pt x="0" y="1561672"/>
                      <a:pt x="0" y="1561672"/>
                    </a:cubicBezTo>
                    <a:lnTo>
                      <a:pt x="0" y="1561672"/>
                    </a:lnTo>
                  </a:path>
                </a:pathLst>
              </a:cu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フリーフォーム 15"/>
              <p:cNvSpPr/>
              <p:nvPr/>
            </p:nvSpPr>
            <p:spPr>
              <a:xfrm>
                <a:off x="6789506" y="4652481"/>
                <a:ext cx="1520575" cy="1561672"/>
              </a:xfrm>
              <a:custGeom>
                <a:avLst/>
                <a:gdLst>
                  <a:gd name="connsiteX0" fmla="*/ 1520575 w 1520575"/>
                  <a:gd name="connsiteY0" fmla="*/ 0 h 1561672"/>
                  <a:gd name="connsiteX1" fmla="*/ 1068512 w 1520575"/>
                  <a:gd name="connsiteY1" fmla="*/ 616449 h 1561672"/>
                  <a:gd name="connsiteX2" fmla="*/ 0 w 1520575"/>
                  <a:gd name="connsiteY2" fmla="*/ 1561672 h 1561672"/>
                  <a:gd name="connsiteX3" fmla="*/ 0 w 1520575"/>
                  <a:gd name="connsiteY3" fmla="*/ 1561672 h 156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0575" h="1561672">
                    <a:moveTo>
                      <a:pt x="1520575" y="0"/>
                    </a:moveTo>
                    <a:cubicBezTo>
                      <a:pt x="1421258" y="178085"/>
                      <a:pt x="1321941" y="356170"/>
                      <a:pt x="1068512" y="616449"/>
                    </a:cubicBezTo>
                    <a:cubicBezTo>
                      <a:pt x="815083" y="876728"/>
                      <a:pt x="0" y="1561672"/>
                      <a:pt x="0" y="1561672"/>
                    </a:cubicBezTo>
                    <a:lnTo>
                      <a:pt x="0" y="1561672"/>
                    </a:lnTo>
                  </a:path>
                </a:pathLst>
              </a:cu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7" name="フリーフォーム 16"/>
              <p:cNvSpPr/>
              <p:nvPr/>
            </p:nvSpPr>
            <p:spPr>
              <a:xfrm>
                <a:off x="6941906" y="4804881"/>
                <a:ext cx="1520575" cy="1561672"/>
              </a:xfrm>
              <a:custGeom>
                <a:avLst/>
                <a:gdLst>
                  <a:gd name="connsiteX0" fmla="*/ 1520575 w 1520575"/>
                  <a:gd name="connsiteY0" fmla="*/ 0 h 1561672"/>
                  <a:gd name="connsiteX1" fmla="*/ 1068512 w 1520575"/>
                  <a:gd name="connsiteY1" fmla="*/ 616449 h 1561672"/>
                  <a:gd name="connsiteX2" fmla="*/ 0 w 1520575"/>
                  <a:gd name="connsiteY2" fmla="*/ 1561672 h 1561672"/>
                  <a:gd name="connsiteX3" fmla="*/ 0 w 1520575"/>
                  <a:gd name="connsiteY3" fmla="*/ 1561672 h 156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0575" h="1561672">
                    <a:moveTo>
                      <a:pt x="1520575" y="0"/>
                    </a:moveTo>
                    <a:cubicBezTo>
                      <a:pt x="1421258" y="178085"/>
                      <a:pt x="1321941" y="356170"/>
                      <a:pt x="1068512" y="616449"/>
                    </a:cubicBezTo>
                    <a:cubicBezTo>
                      <a:pt x="815083" y="876728"/>
                      <a:pt x="0" y="1561672"/>
                      <a:pt x="0" y="1561672"/>
                    </a:cubicBezTo>
                    <a:lnTo>
                      <a:pt x="0" y="1561672"/>
                    </a:lnTo>
                  </a:path>
                </a:pathLst>
              </a:cu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フリーフォーム 19"/>
              <p:cNvSpPr/>
              <p:nvPr/>
            </p:nvSpPr>
            <p:spPr>
              <a:xfrm>
                <a:off x="7094306" y="4957281"/>
                <a:ext cx="1520575" cy="1561672"/>
              </a:xfrm>
              <a:custGeom>
                <a:avLst/>
                <a:gdLst>
                  <a:gd name="connsiteX0" fmla="*/ 1520575 w 1520575"/>
                  <a:gd name="connsiteY0" fmla="*/ 0 h 1561672"/>
                  <a:gd name="connsiteX1" fmla="*/ 1068512 w 1520575"/>
                  <a:gd name="connsiteY1" fmla="*/ 616449 h 1561672"/>
                  <a:gd name="connsiteX2" fmla="*/ 0 w 1520575"/>
                  <a:gd name="connsiteY2" fmla="*/ 1561672 h 1561672"/>
                  <a:gd name="connsiteX3" fmla="*/ 0 w 1520575"/>
                  <a:gd name="connsiteY3" fmla="*/ 1561672 h 1561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0575" h="1561672">
                    <a:moveTo>
                      <a:pt x="1520575" y="0"/>
                    </a:moveTo>
                    <a:cubicBezTo>
                      <a:pt x="1421258" y="178085"/>
                      <a:pt x="1321941" y="356170"/>
                      <a:pt x="1068512" y="616449"/>
                    </a:cubicBezTo>
                    <a:cubicBezTo>
                      <a:pt x="815083" y="876728"/>
                      <a:pt x="0" y="1561672"/>
                      <a:pt x="0" y="1561672"/>
                    </a:cubicBezTo>
                    <a:lnTo>
                      <a:pt x="0" y="1561672"/>
                    </a:lnTo>
                  </a:path>
                </a:pathLst>
              </a:cu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2" name="雲形吹き出し 21"/>
            <p:cNvSpPr/>
            <p:nvPr/>
          </p:nvSpPr>
          <p:spPr>
            <a:xfrm rot="17263092">
              <a:off x="7990516" y="4643914"/>
              <a:ext cx="860809" cy="1243152"/>
            </a:xfrm>
            <a:prstGeom prst="cloudCallout">
              <a:avLst>
                <a:gd name="adj1" fmla="val -2856"/>
                <a:gd name="adj2" fmla="val 42376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ransition spd="slow"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67245E-6 C -0.02795 0.05043 -0.05572 0.10085 -0.08993 0.15105 C -0.12413 0.20125 -0.15937 0.26139 -0.20555 0.30095 C -0.25173 0.3405 -0.34062 0.37428 -0.36736 0.38908 " pathEditMode="relative" ptsTypes="aaaA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9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0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0046 C 0.00295 -0.02128 0.03854 -0.099 0.02344 -0.12468 C 0.00851 -0.15105 -0.05469 -0.16239 -0.09011 -0.15753 C -0.12587 -0.15244 -0.18108 -0.12121 -0.18924 -0.09507 C -0.19792 -0.06916 -0.17084 -0.00462 -0.13959 -0.00092 C -0.10851 0.00301 -0.0184 -0.0377 -0.00174 -0.07333 C 0.01476 -0.10872 -0.00295 -0.17418 -0.04011 -0.21374 C -0.07743 -0.25353 -0.17899 -0.31159 -0.22483 -0.3102 C -0.27118 -0.30904 -0.32014 -0.23132 -0.31702 -0.20541 C -0.30886 -0.12977 -0.24375 -0.13763 -0.20695 -0.15383 C -0.17049 -0.17002 -0.10712 -0.25815 -0.09844 -0.30349 C -0.08959 -0.3486 -0.11823 -0.40735 -0.15399 -0.42563 C -0.18976 -0.4439 -0.27674 -0.43627 -0.31233 -0.41337 C -0.34792 -0.39093 -0.3849 -0.31298 -0.36893 -0.28984 C -0.35278 -0.26694 -0.24774 -0.2607 -0.21597 -0.27411 C -0.18403 -0.28776 -0.17726 -0.33472 -0.17813 -0.37081 C -0.17899 -0.40689 -0.1934 -0.46079 -0.22136 -0.49086 C -0.24896 -0.52093 -0.30452 -0.5517 -0.34479 -0.551 C -0.38507 -0.55031 -0.42726 -0.49757 -0.46268 -0.48554 C -0.49827 -0.47328 -0.53021 -0.49873 -0.55834 -0.47721 C -0.58646 -0.4557 -0.61268 -0.40319 -0.63247 -0.35693 C -0.65261 -0.31066 -0.67396 -0.22785 -0.67795 -0.20032 C -0.68212 -0.17256 -0.66094 -0.19338 -0.65625 -0.19153 " pathEditMode="relative" rAng="0" ptsTypes="aaaaaaaataaaasaaaaaaa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100" y="-274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7 2.0842E-6 C 0.00643 -0.02961 0.0132 -0.05922 0.01216 -0.08374 C 0.01111 -0.10849 0.01025 -0.13579 -0.00694 -0.14805 C -0.0243 -0.16054 -0.07031 -0.16493 -0.09166 -0.15776 C -0.11302 -0.15059 -0.13211 -0.12214 -0.13455 -0.10456 C -0.13698 -0.08721 -0.12257 -0.05922 -0.10625 -0.05344 C -0.0901 -0.04719 -0.05625 -0.05089 -0.0375 -0.0694 C -0.01892 -0.08837 -0.00156 -0.13 0.00539 -0.16586 C 0.01233 -0.20148 0.02136 -0.25607 0.00434 -0.28476 C -0.01267 -0.31321 -0.06215 -0.33842 -0.09618 -0.3375 C -0.1302 -0.33681 -0.18142 -0.30535 -0.2 -0.27967 C -0.21875 -0.25422 -0.21423 -0.20449 -0.20816 -0.18344 C -0.20191 -0.16239 -0.18941 -0.14782 -0.16284 -0.15291 C -0.13628 -0.15776 -0.07083 -0.17396 -0.04878 -0.21397 C -0.02656 -0.25399 -0.0158 -0.34953 -0.02951 -0.39255 C -0.0434 -0.43535 -0.09948 -0.4601 -0.13125 -0.4712 C -0.16302 -0.48231 -0.18819 -0.47375 -0.22048 -0.45987 C -0.25277 -0.44599 -0.3059 -0.42193 -0.32552 -0.38746 C -0.34531 -0.353 -0.35937 -0.2718 -0.33923 -0.25237 C -0.31892 -0.23294 -0.23628 -0.24451 -0.20364 -0.2718 C -0.171 -0.2991 -0.13802 -0.36803 -0.14375 -0.41661 C -0.1493 -0.46496 -0.196 -0.53805 -0.2375 -0.56281 C -0.27882 -0.58756 -0.35312 -0.56905 -0.39218 -0.56581 C -0.43142 -0.56257 -0.44757 -0.55517 -0.47239 -0.54337 C -0.49722 -0.53181 -0.51718 -0.51168 -0.54132 -0.49526 C -0.56527 -0.47884 -0.59114 -0.46218 -0.61701 -0.44529 " pathEditMode="relative" rAng="0" ptsTypes="aaaaaaaaaaaaaaaaaaaaaaaa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00" y="-294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9.25283E-9 C 0.02239 -0.01966 0.04548 -0.03932 0.05347 -0.05783 C 0.0618 -0.0761 0.06406 -0.09438 0.04896 -0.11057 C 0.03403 -0.12653 -0.00504 -0.15082 -0.03681 -0.15452 C -0.06823 -0.15822 -0.12292 -0.15059 -0.14063 -0.13255 C -0.15834 -0.1145 -0.15834 -0.06037 -0.14288 -0.04603 C -0.12726 -0.03146 -0.07396 -0.03863 -0.04688 -0.04603 C -0.01997 -0.05344 0.00712 -0.06616 0.01857 -0.08998 C 0.03003 -0.11381 0.04062 -0.15313 0.02205 -0.18853 C 0.00347 -0.22392 -0.05399 -0.28082 -0.09323 -0.30211 C -0.13229 -0.32339 -0.18386 -0.32385 -0.21302 -0.31575 C -0.24219 -0.30766 -0.2658 -0.27828 -0.26823 -0.25307 C -0.27084 -0.22785 -0.25747 -0.17187 -0.22899 -0.1647 C -0.20035 -0.15776 -0.12205 -0.1765 -0.09774 -0.2105 C -0.07344 -0.24474 -0.06945 -0.33148 -0.08177 -0.36988 C -0.0941 -0.40851 -0.12761 -0.43257 -0.1724 -0.44136 C -0.21684 -0.44992 -0.31545 -0.44807 -0.34861 -0.42262 C -0.38143 -0.39718 -0.38629 -0.31251 -0.36997 -0.28846 C -0.35399 -0.2644 -0.27656 -0.24358 -0.25243 -0.27851 C -0.22865 -0.31344 -0.21094 -0.45339 -0.22552 -0.49734 C -0.23959 -0.54129 -0.30556 -0.53851 -0.3382 -0.54291 C -0.37084 -0.54731 -0.39219 -0.54268 -0.42084 -0.5244 C -0.44948 -0.5059 -0.48924 -0.45848 -0.50972 -0.4328 C -0.53056 -0.40712 -0.53768 -0.38862 -0.54497 -0.36988 " pathEditMode="relative" rAng="0" ptsTypes="aaaaaaaaaaaaaaaaaaaaaa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0" y="-274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0.00069 -3.19454E-6 C 0.01372 -0.03284 0.0283 -0.06569 0.01858 -0.09368 C 0.00938 -0.12144 -0.03159 -0.16377 -0.05712 -0.16747 C -0.08246 -0.17141 -0.13159 -0.13347 -0.1342 -0.11612 C -0.1368 -0.09854 -0.09375 -0.06477 -0.07343 -0.06315 C -0.05278 -0.0613 -0.025 -0.07749 -0.01146 -0.10479 C 0.00278 -0.13231 0.01719 -0.19593 0.00955 -0.22739 C 0.00157 -0.25861 -0.02309 -0.28128 -0.05712 -0.29331 C -0.09097 -0.30511 -0.16788 -0.31159 -0.19392 -0.29979 C -0.22014 -0.28776 -0.22916 -0.24288 -0.21354 -0.2223 C -0.19791 -0.20171 -0.13142 -0.16747 -0.09982 -0.1758 C -0.06805 -0.1839 -0.03055 -0.23756 -0.02413 -0.27226 C -0.01788 -0.30719 -0.0401 -0.35484 -0.06163 -0.38491 C -0.08333 -0.41522 -0.11979 -0.44529 -0.15382 -0.45269 C -0.18767 -0.46009 -0.23854 -0.45454 -0.26545 -0.43002 C -0.29218 -0.40573 -0.31996 -0.33333 -0.31475 -0.30603 C -0.30955 -0.27897 -0.26423 -0.25584 -0.2342 -0.26764 C -0.20416 -0.2792 -0.14705 -0.33703 -0.1342 -0.37705 C -0.12135 -0.41707 -0.12916 -0.47351 -0.15712 -0.50751 C -0.18507 -0.54129 -0.25798 -0.57691 -0.30243 -0.57992 C -0.34635 -0.58293 -0.39514 -0.56072 -0.42274 -0.5251 C -0.45052 -0.48947 -0.48403 -0.39717 -0.46892 -0.36572 C -0.45416 -0.33402 -0.36962 -0.31459 -0.33437 -0.33495 C -0.29896 -0.35531 -0.25434 -0.43557 -0.25607 -0.48808 C -0.25798 -0.54059 -0.30972 -0.62318 -0.34462 -0.6507 C -0.37951 -0.67846 -0.42378 -0.68124 -0.46545 -0.65394 C -0.50729 -0.62664 -0.56354 -0.54938 -0.59531 -0.48646 C -0.62708 -0.42355 -0.64166 -0.34975 -0.65625 -0.2755 " pathEditMode="relative" rAng="0" ptsTypes="aaaaaaaaaaaaaaaaaaaaaaaaaa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00" y="-34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9475E-6 C 0.01389 -0.02382 0.02778 -0.04765 0.02691 -0.07702 C 0.02604 -0.10663 0.01823 -0.15984 -0.00573 -0.17696 C -0.02969 -0.19407 -0.09115 -0.19754 -0.11667 -0.18066 C -0.14219 -0.16377 -0.16146 -0.10131 -0.15816 -0.07517 C -0.15504 -0.04904 -0.11823 -0.01896 -0.09653 -0.02359 C -0.07483 -0.02822 -0.04063 -0.07032 -0.02813 -0.10386 C -0.01563 -0.13763 -0.00885 -0.19407 -0.02135 -0.2253 C -0.03385 -0.25653 -0.07431 -0.2748 -0.1033 -0.29123 C -0.13229 -0.30788 -0.16302 -0.32523 -0.19514 -0.32523 C -0.22726 -0.32523 -0.27309 -0.31876 -0.29618 -0.29123 C -0.31927 -0.26393 -0.34254 -0.1913 -0.33333 -0.16099 C -0.32396 -0.13069 -0.26771 -0.1071 -0.2401 -0.10918 C -0.21233 -0.11103 -0.18142 -0.14249 -0.16719 -0.17349 C -0.15313 -0.20448 -0.15139 -0.25514 -0.15504 -0.29493 C -0.15851 -0.33472 -0.1625 -0.38491 -0.18958 -0.41267 C -0.21667 -0.44066 -0.28038 -0.46333 -0.31754 -0.4631 C -0.35451 -0.46264 -0.38854 -0.42886 -0.41181 -0.41105 C -0.4349 -0.39347 -0.44861 -0.38653 -0.45642 -0.35762 C -0.46424 -0.32847 -0.47066 -0.26093 -0.45868 -0.23779 C -0.4467 -0.21466 -0.41493 -0.2024 -0.3849 -0.21813 C -0.35451 -0.23386 -0.29184 -0.28336 -0.27813 -0.3324 C -0.26441 -0.38167 -0.28663 -0.47328 -0.30295 -0.51306 C -0.31927 -0.55262 -0.33854 -0.55887 -0.3757 -0.5702 C -0.41302 -0.5813 -0.46962 -0.58107 -0.52604 -0.58084 " pathEditMode="relative" rAng="0" ptsTypes="aaaaaaaaaaaaaaaaaaaaaaaaA">
                                      <p:cBhvr>
                                        <p:cTn id="2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00" y="-291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5.55556E-6 2.82905E-6 C 0.00451 -0.00185 0.00625 -0.00208 0.00903 -0.0074 C 0.01076 -0.01457 0.01162 -0.02082 0.01232 -0.02845 C 0.01162 -0.04835 0.01562 -0.05529 0.00572 -0.06431 C 0.00104 -0.07356 -0.00574 -0.07865 -0.01355 -0.08235 C -0.02362 -0.08166 -0.03491 -0.08582 -0.04376 -0.07934 C -0.0455 -0.07819 -0.0514 -0.07263 -0.05383 -0.07032 C -0.05609 -0.06824 -0.0606 -0.06431 -0.0606 -0.06431 C -0.06581 -0.0539 -0.06425 -0.05876 -0.06633 -0.05089 C -0.06459 -0.02359 -0.06911 -0.0273 -0.04723 -0.02544 C -0.04237 -0.02591 -0.03734 -0.02521 -0.03265 -0.02683 C -0.03126 -0.0273 -0.03039 -0.02961 -0.03039 -0.03146 C -0.03004 -0.03932 -0.03074 -0.04742 -0.03143 -0.05529 C -0.03282 -0.07194 -0.04914 -0.08351 -0.05956 -0.08836 C -0.07431 -0.08721 -0.07848 -0.08698 -0.08994 -0.08235 C -0.0922 -0.08027 -0.09428 -0.07842 -0.09654 -0.07634 C -0.09775 -0.07541 -0.09879 -0.07425 -0.10001 -0.07333 C -0.10105 -0.0724 -0.1033 -0.07032 -0.1033 -0.07032 C -0.104 -0.0687 -0.10452 -0.06685 -0.10556 -0.06569 C -0.10643 -0.06477 -0.10817 -0.06546 -0.10904 -0.06431 C -0.11112 -0.06176 -0.11095 -0.05714 -0.11234 -0.0539 C -0.11372 -0.05089 -0.11685 -0.04488 -0.11685 -0.04488 C -0.1172 -0.04326 -0.11841 -0.03724 -0.11911 -0.03585 C -0.1205 -0.03262 -0.12362 -0.02683 -0.12362 -0.02683 C -0.12622 -0.01596 -0.12813 -0.0037 -0.12813 0.00763 " pathEditMode="relative" ptsTypes="ffffffffffffffffffffffffA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695 0.01042 C -0.00452 0.00949 -0.00313 0.00671 -0.00105 0.00509 C -0.00018 0.00301 0.00138 0.00209 0.00277 0.00047 C 0.00347 -0.00185 0.00503 -0.00208 0.00625 -0.00416 C 0.00763 -0.00625 0.00816 -0.00879 0.00954 -0.01111 C 0.01024 -0.01319 0.01093 -0.01435 0.01215 -0.0162 C 0.0125 -0.01944 0.01423 -0.02337 0.01579 -0.02638 C 0.01701 -0.03471 0.01944 -0.04466 0.01458 -0.05184 C 0.01371 -0.05508 0.0118 -0.05693 0.00989 -0.05947 C 0.0092 -0.06202 0.00555 -0.06549 0.00312 -0.06642 C 0.00104 -0.0685 0.00034 -0.06896 -0.00261 -0.06966 C -0.00365 -0.07105 -0.00695 -0.07197 -0.00695 -0.07174 C -0.00851 -0.07405 -0.01094 -0.07429 -0.0132 -0.07475 C -0.01511 -0.07729 -0.02049 -0.07822 -0.02362 -0.07891 C -0.03907 -0.07868 -0.04323 -0.08053 -0.054 -0.0766 C -0.05539 -0.07544 -0.05591 -0.07429 -0.05782 -0.07382 C -0.05973 -0.0722 -0.06129 -0.07035 -0.0632 -0.06873 C -0.06441 -0.06665 -0.06615 -0.0648 -0.06841 -0.0641 C -0.07014 -0.06156 -0.0724 -0.05924 -0.07466 -0.05716 C -0.07605 -0.05161 -0.07552 -0.0442 -0.07136 -0.04027 C -0.06806 -0.03217 -0.05799 -0.02777 -0.05052 -0.02592 C -0.03316 -0.02638 -0.03646 -0.02615 -0.02431 -0.03101 C -0.02066 -0.03494 -0.01719 -0.03772 -0.01459 -0.04258 C -0.01355 -0.0479 -0.01233 -0.05415 -0.01528 -0.05878 C -0.01702 -0.06688 -0.0257 -0.08123 -0.03316 -0.08354 C -0.03941 -0.08887 -0.04775 -0.09234 -0.05573 -0.09326 C -0.08785 -0.0928 -0.09289 -0.09349 -0.11789 -0.08586 C -0.11997 -0.08331 -0.12275 -0.08192 -0.12552 -0.0803 C -0.12952 -0.07776 -0.13351 -0.07267 -0.13768 -0.07151 C -0.13959 -0.06896 -0.14427 -0.06526 -0.14705 -0.0641 C -0.14827 -0.06271 -0.14896 -0.06156 -0.15035 -0.0604 C -0.15226 -0.05739 -0.15487 -0.05554 -0.15712 -0.05299 C -0.15868 -0.04952 -0.16216 -0.04651 -0.16493 -0.04443 C -0.16754 -0.04027 -0.17171 -0.03772 -0.17448 -0.03402 C -0.179 -0.028 -0.18421 -0.02152 -0.18976 -0.01712 C -0.19098 -0.01527 -0.19289 -0.01342 -0.19445 -0.01203 C -0.19566 -0.00995 -0.19775 -0.00763 -0.19966 -0.00648 C -0.20018 -0.00555 -0.20434 -0.00023 -0.20504 -2.94376E-6 C -0.20573 0.00023 -0.20643 0.00023 -0.20712 0.00047 C -0.2073 0.00047 -0.20782 0.0007 -0.20799 0.00093 " pathEditMode="relative" rAng="0" ptsTypes="fffffffffffffffffffffffffffffffffffffffA">
                                      <p:cBhvr>
                                        <p:cTn id="24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00" y="-52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43200000">
                                      <p:cBhvr>
                                        <p:cTn id="26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353</TotalTime>
  <Words>8</Words>
  <Application>Microsoft Office PowerPoint</Application>
  <PresentationFormat>画面に合わせる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34</cp:revision>
  <dcterms:created xsi:type="dcterms:W3CDTF">2008-01-05T09:35:58Z</dcterms:created>
  <dcterms:modified xsi:type="dcterms:W3CDTF">2014-01-04T12:24:47Z</dcterms:modified>
</cp:coreProperties>
</file>