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>
        <p:scale>
          <a:sx n="98" d="100"/>
          <a:sy n="98" d="100"/>
        </p:scale>
        <p:origin x="-1194" y="-6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676D-3918-4B3D-9D5B-57FBC004B994}" type="datetimeFigureOut">
              <a:rPr kumimoji="1" lang="ja-JP" altLang="en-US" smtClean="0"/>
              <a:pPr/>
              <a:t>2008/1/20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0FE0-423D-4A1D-8947-30B2D0AE599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676D-3918-4B3D-9D5B-57FBC004B994}" type="datetimeFigureOut">
              <a:rPr kumimoji="1" lang="ja-JP" altLang="en-US" smtClean="0"/>
              <a:pPr/>
              <a:t>2008/1/20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0FE0-423D-4A1D-8947-30B2D0AE599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676D-3918-4B3D-9D5B-57FBC004B994}" type="datetimeFigureOut">
              <a:rPr kumimoji="1" lang="ja-JP" altLang="en-US" smtClean="0"/>
              <a:pPr/>
              <a:t>2008/1/20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0FE0-423D-4A1D-8947-30B2D0AE599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676D-3918-4B3D-9D5B-57FBC004B994}" type="datetimeFigureOut">
              <a:rPr kumimoji="1" lang="ja-JP" altLang="en-US" smtClean="0"/>
              <a:pPr/>
              <a:t>2008/1/20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0FE0-423D-4A1D-8947-30B2D0AE599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676D-3918-4B3D-9D5B-57FBC004B994}" type="datetimeFigureOut">
              <a:rPr kumimoji="1" lang="ja-JP" altLang="en-US" smtClean="0"/>
              <a:pPr/>
              <a:t>2008/1/20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0FE0-423D-4A1D-8947-30B2D0AE599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676D-3918-4B3D-9D5B-57FBC004B994}" type="datetimeFigureOut">
              <a:rPr kumimoji="1" lang="ja-JP" altLang="en-US" smtClean="0"/>
              <a:pPr/>
              <a:t>2008/1/20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0FE0-423D-4A1D-8947-30B2D0AE599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676D-3918-4B3D-9D5B-57FBC004B994}" type="datetimeFigureOut">
              <a:rPr kumimoji="1" lang="ja-JP" altLang="en-US" smtClean="0"/>
              <a:pPr/>
              <a:t>2008/1/20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0FE0-423D-4A1D-8947-30B2D0AE599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676D-3918-4B3D-9D5B-57FBC004B994}" type="datetimeFigureOut">
              <a:rPr kumimoji="1" lang="ja-JP" altLang="en-US" smtClean="0"/>
              <a:pPr/>
              <a:t>2008/1/20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0FE0-423D-4A1D-8947-30B2D0AE599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676D-3918-4B3D-9D5B-57FBC004B994}" type="datetimeFigureOut">
              <a:rPr kumimoji="1" lang="ja-JP" altLang="en-US" smtClean="0"/>
              <a:pPr/>
              <a:t>2008/1/20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0FE0-423D-4A1D-8947-30B2D0AE599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676D-3918-4B3D-9D5B-57FBC004B994}" type="datetimeFigureOut">
              <a:rPr kumimoji="1" lang="ja-JP" altLang="en-US" smtClean="0"/>
              <a:pPr/>
              <a:t>2008/1/20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0FE0-423D-4A1D-8947-30B2D0AE599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676D-3918-4B3D-9D5B-57FBC004B994}" type="datetimeFigureOut">
              <a:rPr kumimoji="1" lang="ja-JP" altLang="en-US" smtClean="0"/>
              <a:pPr/>
              <a:t>2008/1/20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0FE0-423D-4A1D-8947-30B2D0AE599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6676D-3918-4B3D-9D5B-57FBC004B994}" type="datetimeFigureOut">
              <a:rPr kumimoji="1" lang="ja-JP" altLang="en-US" smtClean="0"/>
              <a:pPr/>
              <a:t>2008/1/20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90FE0-423D-4A1D-8947-30B2D0AE599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雲形吹き出し 1"/>
          <p:cNvSpPr/>
          <p:nvPr/>
        </p:nvSpPr>
        <p:spPr>
          <a:xfrm flipV="1">
            <a:off x="824459" y="1386591"/>
            <a:ext cx="1738859" cy="562131"/>
          </a:xfrm>
          <a:prstGeom prst="cloudCallout">
            <a:avLst>
              <a:gd name="adj1" fmla="val 11495"/>
              <a:gd name="adj2" fmla="val 21314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雲形吹き出し 2"/>
          <p:cNvSpPr/>
          <p:nvPr/>
        </p:nvSpPr>
        <p:spPr>
          <a:xfrm flipV="1">
            <a:off x="10407984" y="406296"/>
            <a:ext cx="1738859" cy="562131"/>
          </a:xfrm>
          <a:prstGeom prst="cloudCallout">
            <a:avLst>
              <a:gd name="adj1" fmla="val 11495"/>
              <a:gd name="adj2" fmla="val 21314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雲形吹き出し 3"/>
          <p:cNvSpPr/>
          <p:nvPr/>
        </p:nvSpPr>
        <p:spPr>
          <a:xfrm>
            <a:off x="7624997" y="1190625"/>
            <a:ext cx="1519003" cy="263578"/>
          </a:xfrm>
          <a:prstGeom prst="cloudCallout">
            <a:avLst>
              <a:gd name="adj1" fmla="val 11495"/>
              <a:gd name="adj2" fmla="val 21314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雲形吹き出し 4"/>
          <p:cNvSpPr/>
          <p:nvPr/>
        </p:nvSpPr>
        <p:spPr>
          <a:xfrm flipV="1">
            <a:off x="2280254" y="573748"/>
            <a:ext cx="824459" cy="340652"/>
          </a:xfrm>
          <a:prstGeom prst="cloudCallout">
            <a:avLst>
              <a:gd name="adj1" fmla="val 11495"/>
              <a:gd name="adj2" fmla="val 21314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雲形吹き出し 5"/>
          <p:cNvSpPr/>
          <p:nvPr/>
        </p:nvSpPr>
        <p:spPr>
          <a:xfrm flipV="1">
            <a:off x="3789763" y="1555480"/>
            <a:ext cx="1204210" cy="282314"/>
          </a:xfrm>
          <a:prstGeom prst="cloudCallout">
            <a:avLst>
              <a:gd name="adj1" fmla="val 11495"/>
              <a:gd name="adj2" fmla="val 21314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雲形吹き出し 6"/>
          <p:cNvSpPr/>
          <p:nvPr/>
        </p:nvSpPr>
        <p:spPr>
          <a:xfrm flipV="1">
            <a:off x="13032105" y="1384216"/>
            <a:ext cx="824459" cy="472190"/>
          </a:xfrm>
          <a:prstGeom prst="cloudCallout">
            <a:avLst>
              <a:gd name="adj1" fmla="val 11495"/>
              <a:gd name="adj2" fmla="val 21314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雲形吹き出し 7"/>
          <p:cNvSpPr/>
          <p:nvPr/>
        </p:nvSpPr>
        <p:spPr>
          <a:xfrm flipV="1">
            <a:off x="14978609" y="605541"/>
            <a:ext cx="1738859" cy="562131"/>
          </a:xfrm>
          <a:prstGeom prst="cloudCallout">
            <a:avLst>
              <a:gd name="adj1" fmla="val 11495"/>
              <a:gd name="adj2" fmla="val 21314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雲形吹き出し 8"/>
          <p:cNvSpPr/>
          <p:nvPr/>
        </p:nvSpPr>
        <p:spPr>
          <a:xfrm flipV="1">
            <a:off x="17834579" y="507073"/>
            <a:ext cx="824459" cy="340652"/>
          </a:xfrm>
          <a:prstGeom prst="cloudCallout">
            <a:avLst>
              <a:gd name="adj1" fmla="val 11495"/>
              <a:gd name="adj2" fmla="val 21314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雲形吹き出し 9"/>
          <p:cNvSpPr/>
          <p:nvPr/>
        </p:nvSpPr>
        <p:spPr>
          <a:xfrm flipV="1">
            <a:off x="19344088" y="1488805"/>
            <a:ext cx="1204210" cy="282314"/>
          </a:xfrm>
          <a:prstGeom prst="cloudCallout">
            <a:avLst>
              <a:gd name="adj1" fmla="val 11495"/>
              <a:gd name="adj2" fmla="val 21314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8" name="Picture 4" descr="C:\Users\iwt\AppData\Local\Microsoft\Windows\Temporary Internet Files\Content.IE5\TPF87X59\MCj0295602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241450" y="-425936"/>
            <a:ext cx="998050" cy="851871"/>
          </a:xfrm>
          <a:prstGeom prst="rect">
            <a:avLst/>
          </a:prstGeom>
          <a:noFill/>
        </p:spPr>
      </p:pic>
      <p:grpSp>
        <p:nvGrpSpPr>
          <p:cNvPr id="22" name="グループ化 21"/>
          <p:cNvGrpSpPr/>
          <p:nvPr/>
        </p:nvGrpSpPr>
        <p:grpSpPr>
          <a:xfrm>
            <a:off x="3378632" y="2638425"/>
            <a:ext cx="1834286" cy="619734"/>
            <a:chOff x="3378632" y="2638425"/>
            <a:chExt cx="1834286" cy="619734"/>
          </a:xfrm>
        </p:grpSpPr>
        <p:pic>
          <p:nvPicPr>
            <p:cNvPr id="1026" name="Picture 2" descr="C:\Users\iwt\AppData\Local\Microsoft\Windows\Temporary Internet Files\Content.IE5\OQS5XC8M\MCj03985490000[1].wmf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378632" y="2647340"/>
              <a:ext cx="1834286" cy="610819"/>
            </a:xfrm>
            <a:prstGeom prst="rect">
              <a:avLst/>
            </a:prstGeom>
            <a:noFill/>
          </p:spPr>
        </p:pic>
        <p:sp>
          <p:nvSpPr>
            <p:cNvPr id="20" name="円/楕円 19"/>
            <p:cNvSpPr/>
            <p:nvPr/>
          </p:nvSpPr>
          <p:spPr>
            <a:xfrm>
              <a:off x="3448050" y="2638425"/>
              <a:ext cx="1762125" cy="152400"/>
            </a:xfrm>
            <a:prstGeom prst="ellipse">
              <a:avLst/>
            </a:prstGeom>
            <a:solidFill>
              <a:schemeClr val="bg1">
                <a:lumMod val="65000"/>
                <a:alpha val="77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円/楕円 20"/>
            <p:cNvSpPr/>
            <p:nvPr/>
          </p:nvSpPr>
          <p:spPr>
            <a:xfrm>
              <a:off x="3390901" y="2724150"/>
              <a:ext cx="228600" cy="266700"/>
            </a:xfrm>
            <a:prstGeom prst="ellipse">
              <a:avLst/>
            </a:prstGeom>
            <a:solidFill>
              <a:schemeClr val="bg1">
                <a:lumMod val="65000"/>
                <a:alpha val="77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3" name="円形吹き出し 22"/>
          <p:cNvSpPr/>
          <p:nvPr/>
        </p:nvSpPr>
        <p:spPr>
          <a:xfrm rot="21245754">
            <a:off x="4220706" y="3437936"/>
            <a:ext cx="800431" cy="489848"/>
          </a:xfrm>
          <a:prstGeom prst="wedgeEllipseCallout">
            <a:avLst>
              <a:gd name="adj1" fmla="val -2585"/>
              <a:gd name="adj2" fmla="val -143861"/>
            </a:avLst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 smtClean="0">
                <a:solidFill>
                  <a:schemeClr val="tx1"/>
                </a:solidFill>
              </a:rPr>
              <a:t>あ！危ない</a:t>
            </a:r>
            <a:endParaRPr kumimoji="1"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17" name="円形吹き出し 16"/>
          <p:cNvSpPr/>
          <p:nvPr/>
        </p:nvSpPr>
        <p:spPr>
          <a:xfrm rot="20960715">
            <a:off x="5810622" y="4309041"/>
            <a:ext cx="1086625" cy="489848"/>
          </a:xfrm>
          <a:prstGeom prst="wedgeEllipseCallout">
            <a:avLst>
              <a:gd name="adj1" fmla="val -49826"/>
              <a:gd name="adj2" fmla="val -53715"/>
            </a:avLst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 smtClean="0">
                <a:solidFill>
                  <a:schemeClr val="tx1"/>
                </a:solidFill>
              </a:rPr>
              <a:t>あれー！おちる～</a:t>
            </a:r>
            <a:endParaRPr kumimoji="1" lang="ja-JP" altLang="en-US" sz="1050" dirty="0">
              <a:solidFill>
                <a:schemeClr val="tx1"/>
              </a:solidFill>
            </a:endParaRPr>
          </a:p>
        </p:txBody>
      </p:sp>
      <p:grpSp>
        <p:nvGrpSpPr>
          <p:cNvPr id="43" name="グループ化 42"/>
          <p:cNvGrpSpPr/>
          <p:nvPr/>
        </p:nvGrpSpPr>
        <p:grpSpPr>
          <a:xfrm>
            <a:off x="9292339" y="2881995"/>
            <a:ext cx="762794" cy="425054"/>
            <a:chOff x="9506347" y="2677715"/>
            <a:chExt cx="762794" cy="425054"/>
          </a:xfrm>
        </p:grpSpPr>
        <p:sp>
          <p:nvSpPr>
            <p:cNvPr id="42" name="フリーフォーム 41"/>
            <p:cNvSpPr/>
            <p:nvPr/>
          </p:nvSpPr>
          <p:spPr>
            <a:xfrm>
              <a:off x="9506347" y="2677715"/>
              <a:ext cx="762794" cy="425054"/>
            </a:xfrm>
            <a:custGeom>
              <a:avLst/>
              <a:gdLst>
                <a:gd name="connsiteX0" fmla="*/ 359172 w 762794"/>
                <a:gd name="connsiteY0" fmla="*/ 1191 h 425054"/>
                <a:gd name="connsiteX1" fmla="*/ 271066 w 762794"/>
                <a:gd name="connsiteY1" fmla="*/ 25004 h 425054"/>
                <a:gd name="connsiteX2" fmla="*/ 211534 w 762794"/>
                <a:gd name="connsiteY2" fmla="*/ 70248 h 425054"/>
                <a:gd name="connsiteX3" fmla="*/ 204391 w 762794"/>
                <a:gd name="connsiteY3" fmla="*/ 139304 h 425054"/>
                <a:gd name="connsiteX4" fmla="*/ 225822 w 762794"/>
                <a:gd name="connsiteY4" fmla="*/ 177404 h 425054"/>
                <a:gd name="connsiteX5" fmla="*/ 154384 w 762794"/>
                <a:gd name="connsiteY5" fmla="*/ 205979 h 425054"/>
                <a:gd name="connsiteX6" fmla="*/ 82947 w 762794"/>
                <a:gd name="connsiteY6" fmla="*/ 255985 h 425054"/>
                <a:gd name="connsiteX7" fmla="*/ 18653 w 762794"/>
                <a:gd name="connsiteY7" fmla="*/ 336948 h 425054"/>
                <a:gd name="connsiteX8" fmla="*/ 1984 w 762794"/>
                <a:gd name="connsiteY8" fmla="*/ 365523 h 425054"/>
                <a:gd name="connsiteX9" fmla="*/ 6747 w 762794"/>
                <a:gd name="connsiteY9" fmla="*/ 365523 h 425054"/>
                <a:gd name="connsiteX10" fmla="*/ 92472 w 762794"/>
                <a:gd name="connsiteY10" fmla="*/ 365523 h 425054"/>
                <a:gd name="connsiteX11" fmla="*/ 101997 w 762794"/>
                <a:gd name="connsiteY11" fmla="*/ 360760 h 425054"/>
                <a:gd name="connsiteX12" fmla="*/ 99616 w 762794"/>
                <a:gd name="connsiteY12" fmla="*/ 370285 h 425054"/>
                <a:gd name="connsiteX13" fmla="*/ 109141 w 762794"/>
                <a:gd name="connsiteY13" fmla="*/ 389335 h 425054"/>
                <a:gd name="connsiteX14" fmla="*/ 128191 w 762794"/>
                <a:gd name="connsiteY14" fmla="*/ 410766 h 425054"/>
                <a:gd name="connsiteX15" fmla="*/ 173434 w 762794"/>
                <a:gd name="connsiteY15" fmla="*/ 425054 h 425054"/>
                <a:gd name="connsiteX16" fmla="*/ 218678 w 762794"/>
                <a:gd name="connsiteY16" fmla="*/ 410766 h 425054"/>
                <a:gd name="connsiteX17" fmla="*/ 242491 w 762794"/>
                <a:gd name="connsiteY17" fmla="*/ 391716 h 425054"/>
                <a:gd name="connsiteX18" fmla="*/ 254397 w 762794"/>
                <a:gd name="connsiteY18" fmla="*/ 363141 h 425054"/>
                <a:gd name="connsiteX19" fmla="*/ 263922 w 762794"/>
                <a:gd name="connsiteY19" fmla="*/ 363141 h 425054"/>
                <a:gd name="connsiteX20" fmla="*/ 323453 w 762794"/>
                <a:gd name="connsiteY20" fmla="*/ 363141 h 425054"/>
                <a:gd name="connsiteX21" fmla="*/ 321072 w 762794"/>
                <a:gd name="connsiteY21" fmla="*/ 367904 h 425054"/>
                <a:gd name="connsiteX22" fmla="*/ 330597 w 762794"/>
                <a:gd name="connsiteY22" fmla="*/ 394098 h 425054"/>
                <a:gd name="connsiteX23" fmla="*/ 368697 w 762794"/>
                <a:gd name="connsiteY23" fmla="*/ 420291 h 425054"/>
                <a:gd name="connsiteX24" fmla="*/ 423466 w 762794"/>
                <a:gd name="connsiteY24" fmla="*/ 420291 h 425054"/>
                <a:gd name="connsiteX25" fmla="*/ 440134 w 762794"/>
                <a:gd name="connsiteY25" fmla="*/ 403623 h 425054"/>
                <a:gd name="connsiteX26" fmla="*/ 456803 w 762794"/>
                <a:gd name="connsiteY26" fmla="*/ 391716 h 425054"/>
                <a:gd name="connsiteX27" fmla="*/ 468709 w 762794"/>
                <a:gd name="connsiteY27" fmla="*/ 365523 h 425054"/>
                <a:gd name="connsiteX28" fmla="*/ 471091 w 762794"/>
                <a:gd name="connsiteY28" fmla="*/ 370285 h 425054"/>
                <a:gd name="connsiteX29" fmla="*/ 537766 w 762794"/>
                <a:gd name="connsiteY29" fmla="*/ 370285 h 425054"/>
                <a:gd name="connsiteX30" fmla="*/ 535384 w 762794"/>
                <a:gd name="connsiteY30" fmla="*/ 372666 h 425054"/>
                <a:gd name="connsiteX31" fmla="*/ 554434 w 762794"/>
                <a:gd name="connsiteY31" fmla="*/ 401241 h 425054"/>
                <a:gd name="connsiteX32" fmla="*/ 587772 w 762794"/>
                <a:gd name="connsiteY32" fmla="*/ 420291 h 425054"/>
                <a:gd name="connsiteX33" fmla="*/ 618728 w 762794"/>
                <a:gd name="connsiteY33" fmla="*/ 415529 h 425054"/>
                <a:gd name="connsiteX34" fmla="*/ 642541 w 762794"/>
                <a:gd name="connsiteY34" fmla="*/ 401241 h 425054"/>
                <a:gd name="connsiteX35" fmla="*/ 661591 w 762794"/>
                <a:gd name="connsiteY35" fmla="*/ 382191 h 425054"/>
                <a:gd name="connsiteX36" fmla="*/ 663972 w 762794"/>
                <a:gd name="connsiteY36" fmla="*/ 372666 h 425054"/>
                <a:gd name="connsiteX37" fmla="*/ 668734 w 762794"/>
                <a:gd name="connsiteY37" fmla="*/ 372666 h 425054"/>
                <a:gd name="connsiteX38" fmla="*/ 749697 w 762794"/>
                <a:gd name="connsiteY38" fmla="*/ 377429 h 425054"/>
                <a:gd name="connsiteX39" fmla="*/ 747316 w 762794"/>
                <a:gd name="connsiteY39" fmla="*/ 370285 h 425054"/>
                <a:gd name="connsiteX40" fmla="*/ 702072 w 762794"/>
                <a:gd name="connsiteY40" fmla="*/ 301229 h 425054"/>
                <a:gd name="connsiteX41" fmla="*/ 654447 w 762794"/>
                <a:gd name="connsiteY41" fmla="*/ 255985 h 425054"/>
                <a:gd name="connsiteX42" fmla="*/ 604441 w 762794"/>
                <a:gd name="connsiteY42" fmla="*/ 217885 h 425054"/>
                <a:gd name="connsiteX43" fmla="*/ 525859 w 762794"/>
                <a:gd name="connsiteY43" fmla="*/ 182166 h 425054"/>
                <a:gd name="connsiteX44" fmla="*/ 523478 w 762794"/>
                <a:gd name="connsiteY44" fmla="*/ 177404 h 425054"/>
                <a:gd name="connsiteX45" fmla="*/ 542528 w 762794"/>
                <a:gd name="connsiteY45" fmla="*/ 158354 h 425054"/>
                <a:gd name="connsiteX46" fmla="*/ 561578 w 762794"/>
                <a:gd name="connsiteY46" fmla="*/ 134541 h 425054"/>
                <a:gd name="connsiteX47" fmla="*/ 556816 w 762794"/>
                <a:gd name="connsiteY47" fmla="*/ 113110 h 425054"/>
                <a:gd name="connsiteX48" fmla="*/ 540147 w 762794"/>
                <a:gd name="connsiteY48" fmla="*/ 70248 h 425054"/>
                <a:gd name="connsiteX49" fmla="*/ 468709 w 762794"/>
                <a:gd name="connsiteY49" fmla="*/ 17860 h 425054"/>
                <a:gd name="connsiteX50" fmla="*/ 359172 w 762794"/>
                <a:gd name="connsiteY50" fmla="*/ 1191 h 425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</a:cxnLst>
              <a:rect l="l" t="t" r="r" b="b"/>
              <a:pathLst>
                <a:path w="762794" h="425054">
                  <a:moveTo>
                    <a:pt x="359172" y="1191"/>
                  </a:moveTo>
                  <a:cubicBezTo>
                    <a:pt x="326232" y="2382"/>
                    <a:pt x="295672" y="13495"/>
                    <a:pt x="271066" y="25004"/>
                  </a:cubicBezTo>
                  <a:cubicBezTo>
                    <a:pt x="246460" y="36514"/>
                    <a:pt x="222646" y="51198"/>
                    <a:pt x="211534" y="70248"/>
                  </a:cubicBezTo>
                  <a:cubicBezTo>
                    <a:pt x="200422" y="89298"/>
                    <a:pt x="202010" y="121445"/>
                    <a:pt x="204391" y="139304"/>
                  </a:cubicBezTo>
                  <a:cubicBezTo>
                    <a:pt x="206772" y="157163"/>
                    <a:pt x="234156" y="166292"/>
                    <a:pt x="225822" y="177404"/>
                  </a:cubicBezTo>
                  <a:cubicBezTo>
                    <a:pt x="217488" y="188516"/>
                    <a:pt x="178197" y="192882"/>
                    <a:pt x="154384" y="205979"/>
                  </a:cubicBezTo>
                  <a:cubicBezTo>
                    <a:pt x="130571" y="219076"/>
                    <a:pt x="105569" y="234157"/>
                    <a:pt x="82947" y="255985"/>
                  </a:cubicBezTo>
                  <a:cubicBezTo>
                    <a:pt x="60325" y="277813"/>
                    <a:pt x="32147" y="318692"/>
                    <a:pt x="18653" y="336948"/>
                  </a:cubicBezTo>
                  <a:cubicBezTo>
                    <a:pt x="5159" y="355204"/>
                    <a:pt x="3968" y="360761"/>
                    <a:pt x="1984" y="365523"/>
                  </a:cubicBezTo>
                  <a:cubicBezTo>
                    <a:pt x="0" y="370286"/>
                    <a:pt x="6747" y="365523"/>
                    <a:pt x="6747" y="365523"/>
                  </a:cubicBezTo>
                  <a:cubicBezTo>
                    <a:pt x="21828" y="365523"/>
                    <a:pt x="76597" y="366317"/>
                    <a:pt x="92472" y="365523"/>
                  </a:cubicBezTo>
                  <a:cubicBezTo>
                    <a:pt x="108347" y="364729"/>
                    <a:pt x="100807" y="359966"/>
                    <a:pt x="101997" y="360760"/>
                  </a:cubicBezTo>
                  <a:cubicBezTo>
                    <a:pt x="103187" y="361554"/>
                    <a:pt x="98425" y="365523"/>
                    <a:pt x="99616" y="370285"/>
                  </a:cubicBezTo>
                  <a:cubicBezTo>
                    <a:pt x="100807" y="375047"/>
                    <a:pt x="104379" y="382588"/>
                    <a:pt x="109141" y="389335"/>
                  </a:cubicBezTo>
                  <a:cubicBezTo>
                    <a:pt x="113903" y="396082"/>
                    <a:pt x="117476" y="404813"/>
                    <a:pt x="128191" y="410766"/>
                  </a:cubicBezTo>
                  <a:cubicBezTo>
                    <a:pt x="138906" y="416719"/>
                    <a:pt x="158353" y="425054"/>
                    <a:pt x="173434" y="425054"/>
                  </a:cubicBezTo>
                  <a:cubicBezTo>
                    <a:pt x="188515" y="425054"/>
                    <a:pt x="207169" y="416322"/>
                    <a:pt x="218678" y="410766"/>
                  </a:cubicBezTo>
                  <a:cubicBezTo>
                    <a:pt x="230187" y="405210"/>
                    <a:pt x="236538" y="399653"/>
                    <a:pt x="242491" y="391716"/>
                  </a:cubicBezTo>
                  <a:cubicBezTo>
                    <a:pt x="248444" y="383779"/>
                    <a:pt x="250825" y="367903"/>
                    <a:pt x="254397" y="363141"/>
                  </a:cubicBezTo>
                  <a:cubicBezTo>
                    <a:pt x="257969" y="358379"/>
                    <a:pt x="263922" y="363141"/>
                    <a:pt x="263922" y="363141"/>
                  </a:cubicBezTo>
                  <a:cubicBezTo>
                    <a:pt x="275431" y="363141"/>
                    <a:pt x="313928" y="362347"/>
                    <a:pt x="323453" y="363141"/>
                  </a:cubicBezTo>
                  <a:cubicBezTo>
                    <a:pt x="332978" y="363935"/>
                    <a:pt x="319881" y="362745"/>
                    <a:pt x="321072" y="367904"/>
                  </a:cubicBezTo>
                  <a:cubicBezTo>
                    <a:pt x="322263" y="373063"/>
                    <a:pt x="322660" y="385367"/>
                    <a:pt x="330597" y="394098"/>
                  </a:cubicBezTo>
                  <a:cubicBezTo>
                    <a:pt x="338534" y="402829"/>
                    <a:pt x="353219" y="415926"/>
                    <a:pt x="368697" y="420291"/>
                  </a:cubicBezTo>
                  <a:cubicBezTo>
                    <a:pt x="384175" y="424656"/>
                    <a:pt x="411560" y="423069"/>
                    <a:pt x="423466" y="420291"/>
                  </a:cubicBezTo>
                  <a:cubicBezTo>
                    <a:pt x="435372" y="417513"/>
                    <a:pt x="434578" y="408385"/>
                    <a:pt x="440134" y="403623"/>
                  </a:cubicBezTo>
                  <a:cubicBezTo>
                    <a:pt x="445690" y="398861"/>
                    <a:pt x="452041" y="398066"/>
                    <a:pt x="456803" y="391716"/>
                  </a:cubicBezTo>
                  <a:cubicBezTo>
                    <a:pt x="461565" y="385366"/>
                    <a:pt x="466328" y="369095"/>
                    <a:pt x="468709" y="365523"/>
                  </a:cubicBezTo>
                  <a:cubicBezTo>
                    <a:pt x="471090" y="361951"/>
                    <a:pt x="459582" y="369491"/>
                    <a:pt x="471091" y="370285"/>
                  </a:cubicBezTo>
                  <a:cubicBezTo>
                    <a:pt x="482600" y="371079"/>
                    <a:pt x="527051" y="369888"/>
                    <a:pt x="537766" y="370285"/>
                  </a:cubicBezTo>
                  <a:cubicBezTo>
                    <a:pt x="548481" y="370682"/>
                    <a:pt x="532606" y="367507"/>
                    <a:pt x="535384" y="372666"/>
                  </a:cubicBezTo>
                  <a:cubicBezTo>
                    <a:pt x="538162" y="377825"/>
                    <a:pt x="545703" y="393304"/>
                    <a:pt x="554434" y="401241"/>
                  </a:cubicBezTo>
                  <a:cubicBezTo>
                    <a:pt x="563165" y="409178"/>
                    <a:pt x="577056" y="417910"/>
                    <a:pt x="587772" y="420291"/>
                  </a:cubicBezTo>
                  <a:cubicBezTo>
                    <a:pt x="598488" y="422672"/>
                    <a:pt x="609600" y="418704"/>
                    <a:pt x="618728" y="415529"/>
                  </a:cubicBezTo>
                  <a:cubicBezTo>
                    <a:pt x="627856" y="412354"/>
                    <a:pt x="635397" y="406797"/>
                    <a:pt x="642541" y="401241"/>
                  </a:cubicBezTo>
                  <a:cubicBezTo>
                    <a:pt x="649685" y="395685"/>
                    <a:pt x="658019" y="386953"/>
                    <a:pt x="661591" y="382191"/>
                  </a:cubicBezTo>
                  <a:cubicBezTo>
                    <a:pt x="665163" y="377429"/>
                    <a:pt x="662782" y="374253"/>
                    <a:pt x="663972" y="372666"/>
                  </a:cubicBezTo>
                  <a:cubicBezTo>
                    <a:pt x="665162" y="371079"/>
                    <a:pt x="668734" y="372666"/>
                    <a:pt x="668734" y="372666"/>
                  </a:cubicBezTo>
                  <a:cubicBezTo>
                    <a:pt x="683021" y="373460"/>
                    <a:pt x="736600" y="377826"/>
                    <a:pt x="749697" y="377429"/>
                  </a:cubicBezTo>
                  <a:cubicBezTo>
                    <a:pt x="762794" y="377032"/>
                    <a:pt x="755253" y="382985"/>
                    <a:pt x="747316" y="370285"/>
                  </a:cubicBezTo>
                  <a:cubicBezTo>
                    <a:pt x="739379" y="357585"/>
                    <a:pt x="717550" y="320279"/>
                    <a:pt x="702072" y="301229"/>
                  </a:cubicBezTo>
                  <a:cubicBezTo>
                    <a:pt x="686594" y="282179"/>
                    <a:pt x="670719" y="269876"/>
                    <a:pt x="654447" y="255985"/>
                  </a:cubicBezTo>
                  <a:cubicBezTo>
                    <a:pt x="638175" y="242094"/>
                    <a:pt x="625872" y="230188"/>
                    <a:pt x="604441" y="217885"/>
                  </a:cubicBezTo>
                  <a:cubicBezTo>
                    <a:pt x="583010" y="205582"/>
                    <a:pt x="539353" y="188913"/>
                    <a:pt x="525859" y="182166"/>
                  </a:cubicBezTo>
                  <a:cubicBezTo>
                    <a:pt x="512365" y="175419"/>
                    <a:pt x="520700" y="181373"/>
                    <a:pt x="523478" y="177404"/>
                  </a:cubicBezTo>
                  <a:cubicBezTo>
                    <a:pt x="526256" y="173435"/>
                    <a:pt x="536178" y="165498"/>
                    <a:pt x="542528" y="158354"/>
                  </a:cubicBezTo>
                  <a:cubicBezTo>
                    <a:pt x="548878" y="151210"/>
                    <a:pt x="559197" y="142082"/>
                    <a:pt x="561578" y="134541"/>
                  </a:cubicBezTo>
                  <a:cubicBezTo>
                    <a:pt x="563959" y="127000"/>
                    <a:pt x="560388" y="123826"/>
                    <a:pt x="556816" y="113110"/>
                  </a:cubicBezTo>
                  <a:cubicBezTo>
                    <a:pt x="553244" y="102394"/>
                    <a:pt x="554832" y="86123"/>
                    <a:pt x="540147" y="70248"/>
                  </a:cubicBezTo>
                  <a:cubicBezTo>
                    <a:pt x="525462" y="54373"/>
                    <a:pt x="491728" y="28576"/>
                    <a:pt x="468709" y="17860"/>
                  </a:cubicBezTo>
                  <a:cubicBezTo>
                    <a:pt x="445690" y="7144"/>
                    <a:pt x="392112" y="0"/>
                    <a:pt x="359172" y="119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lumMod val="50000"/>
                    <a:lumOff val="50000"/>
                  </a:schemeClr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16200000" scaled="0"/>
              <a:tileRect/>
            </a:gradFill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4" name="グループ化 33"/>
            <p:cNvGrpSpPr/>
            <p:nvPr/>
          </p:nvGrpSpPr>
          <p:grpSpPr>
            <a:xfrm>
              <a:off x="9770414" y="2781906"/>
              <a:ext cx="231461" cy="47063"/>
              <a:chOff x="9883140" y="2790826"/>
              <a:chExt cx="396240" cy="74294"/>
            </a:xfrm>
          </p:grpSpPr>
          <p:sp>
            <p:nvSpPr>
              <p:cNvPr id="30" name="正方形/長方形 29"/>
              <p:cNvSpPr/>
              <p:nvPr/>
            </p:nvSpPr>
            <p:spPr>
              <a:xfrm>
                <a:off x="9883140" y="2790826"/>
                <a:ext cx="396240" cy="74294"/>
              </a:xfrm>
              <a:prstGeom prst="rect">
                <a:avLst/>
              </a:prstGeom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" name="円/楕円 30"/>
              <p:cNvSpPr/>
              <p:nvPr/>
            </p:nvSpPr>
            <p:spPr>
              <a:xfrm>
                <a:off x="9923707" y="2795914"/>
                <a:ext cx="72389" cy="64848"/>
              </a:xfrm>
              <a:prstGeom prst="ellipse">
                <a:avLst/>
              </a:prstGeom>
              <a:solidFill>
                <a:srgbClr val="FFC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" name="円/楕円 31"/>
              <p:cNvSpPr/>
              <p:nvPr/>
            </p:nvSpPr>
            <p:spPr>
              <a:xfrm>
                <a:off x="10045627" y="2799724"/>
                <a:ext cx="72389" cy="64848"/>
              </a:xfrm>
              <a:prstGeom prst="ellipse">
                <a:avLst/>
              </a:prstGeom>
              <a:solidFill>
                <a:srgbClr val="FFC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" name="円/楕円 32"/>
              <p:cNvSpPr/>
              <p:nvPr/>
            </p:nvSpPr>
            <p:spPr>
              <a:xfrm>
                <a:off x="10167547" y="2795914"/>
                <a:ext cx="72389" cy="64848"/>
              </a:xfrm>
              <a:prstGeom prst="ellipse">
                <a:avLst/>
              </a:prstGeom>
              <a:solidFill>
                <a:srgbClr val="FFC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</p:spTree>
  </p:cSld>
  <p:clrMapOvr>
    <a:masterClrMapping/>
  </p:clrMapOvr>
  <p:transition>
    <p:sndAc>
      <p:stSnd loop="1">
        <p:snd r:embed="rId2" name="heli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1.49063 0 " pathEditMode="relative" ptsTypes="AA">
                                      <p:cBhvr>
                                        <p:cTn id="6" dur="1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1.49063 0 " pathEditMode="relative" ptsTypes="AA">
                                      <p:cBhvr>
                                        <p:cTn id="8" dur="1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1.49063 0 " pathEditMode="relative" ptsTypes="AA">
                                      <p:cBhvr>
                                        <p:cTn id="10" dur="1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1.49063 0 " pathEditMode="relative" ptsTypes="AA">
                                      <p:cBhvr>
                                        <p:cTn id="12" dur="1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1.49063 0 " pathEditMode="relative" ptsTypes="AA">
                                      <p:cBhvr>
                                        <p:cTn id="14" dur="1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nodeType="withEffect">
                                  <p:stCondLst>
                                    <p:cond delay="3700"/>
                                  </p:stCondLst>
                                  <p:childTnLst>
                                    <p:animMotion origin="layout" path="M -1.66667E-6 -1.11111E-6 C 0.00313 -0.03866 0.00625 -0.07708 0.01077 -0.10393 C 0.01511 -0.13102 0.02049 -0.15092 0.02656 -0.1625 C 0.03247 -0.17384 0.0434 -0.17176 0.04688 -0.17361 " pathEditMode="relative" rAng="0" ptsTypes="aaaA">
                                      <p:cBhvr>
                                        <p:cTn id="2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" y="-87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1" nodeType="withEffect">
                                  <p:stCondLst>
                                    <p:cond delay="38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0" presetClass="pat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1.49063 0 " pathEditMode="relative" ptsTypes="AA">
                                      <p:cBhvr>
                                        <p:cTn id="25" dur="1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6" presetID="0" presetClass="pat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1.49063 0 " pathEditMode="relative" ptsTypes="AA">
                                      <p:cBhvr>
                                        <p:cTn id="27" dur="1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8" presetID="0" presetClass="path" presetSubtype="0" accel="50000" decel="50000" fill="hold" nodeType="withEffect">
                                  <p:stCondLst>
                                    <p:cond delay="10300"/>
                                  </p:stCondLst>
                                  <p:childTnLst>
                                    <p:animMotion origin="layout" path="M 0.04688 -0.17361 C 0.05399 -0.17361 0.06111 -0.17338 0.06563 -0.17084 C 0.07014 -0.16829 0.07014 -0.16528 0.07396 -0.15834 C 0.07778 -0.15139 0.08507 -0.15371 0.08854 -0.12917 C 0.09202 -0.10463 0.0934 -0.05787 0.09479 -0.01111 " pathEditMode="relative" rAng="0" ptsTypes="aaaaA">
                                      <p:cBhvr>
                                        <p:cTn id="29" dur="24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" y="81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0" presetClass="pat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1.49063 0 " pathEditMode="relative" ptsTypes="AA">
                                      <p:cBhvr>
                                        <p:cTn id="31" dur="1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2" presetID="0" presetClass="pat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1.49063 0 " pathEditMode="relative" ptsTypes="AA">
                                      <p:cBhvr>
                                        <p:cTn id="33" dur="1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4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4.26654E-6 C -0.00937 -0.00602 -0.01146 0.00809 -0.01701 0.01758 C -0.01909 0.02105 -0.02153 0.02336 -0.02378 0.02614 C -0.02639 0.02984 -0.02795 0.03586 -0.03055 0.03933 C -0.03281 0.04211 -0.03472 0.04627 -0.03732 0.04812 C -0.03837 0.04835 -0.03958 0.04882 -0.04062 0.04974 C -0.04305 0.05229 -0.04739 0.05853 -0.04739 0.05876 C -0.05017 0.06663 -0.05451 0.07427 -0.05868 0.08051 C -0.06146 0.09694 -0.05746 0.07589 -0.06319 0.09139 C -0.06944 0.10643 -0.05798 0.08954 -0.06771 0.1018 C -0.07048 0.11036 -0.07482 0.11869 -0.07882 0.12424 C -0.0835 0.1372 -0.0868 0.15039 -0.09132 0.16335 C -0.09357 0.16959 -0.10034 0.17839 -0.10034 0.17885 C -0.10382 0.18926 -0.11007 0.19019 -0.11614 0.19412 C -0.12378 0.19944 -0.13177 0.20106 -0.13975 0.20499 C -0.14635 0.208 -0.15156 0.21448 -0.15764 0.21818 C -0.16371 0.22096 -0.17257 0.23253 -0.17795 0.23993 C -0.18055 0.2434 -0.1868 0.24456 -0.1868 0.24479 C -0.19184 0.25428 -0.18871 0.24965 -0.19705 0.2552 C -0.1993 0.25659 -0.20382 0.25937 -0.20382 0.25983 C -0.21215 0.2832 -0.20399 0.26399 -0.23871 0.26862 C -0.24288 0.26862 -0.24618 0.27556 -0.25 0.27903 C -0.26007 0.28806 -0.26771 0.28875 -0.27916 0.29014 C -0.28837 0.29592 -0.29757 0.31166 -0.30625 0.32068 C -0.30868 0.32346 -0.31041 0.32808 -0.31302 0.3297 C -0.31406 0.3297 -0.31528 0.3304 -0.31632 0.33179 C -0.31736 0.33248 -0.3184 0.33456 -0.31962 0.33641 C -0.3276 0.34127 -0.33715 0.3422 -0.34548 0.34683 C -0.35225 0.35585 -0.3743 0.36025 -0.38264 0.36256 C -0.39826 0.37274 -0.39548 0.36927 -0.41875 0.37135 C -0.42812 0.37737 -0.43732 0.38315 -0.44687 0.3887 C -0.45503 0.39333 -0.45087 0.3931 -0.45573 0.3931 C -0.46805 0.40074 -0.44948 0.38801 -0.4625 0.39935 C -0.47031 0.40629 -0.47552 0.40698 -0.48385 0.40837 C -0.49166 0.41855 -0.49583 0.441 -0.5026 0.45349 C -0.50625 0.47385 -0.50677 0.46783 -0.51406 0.47709 C -0.51892 0.49167 -0.52413 0.50555 -0.52899 0.51989 C -0.53316 0.53216 -0.53472 0.54511 -0.54236 0.5502 C -0.54635 0.55761 -0.54982 0.559 -0.55382 0.56802 C -0.55798 0.57797 -0.56232 0.60203 -0.56597 0.60944 C -0.57118 0.61938 -0.5684 0.61314 -0.57378 0.62933 C -0.57812 0.64137 -0.57951 0.6608 -0.58194 0.67468 C -0.58559 0.69713 -0.58767 0.72073 -0.59305 0.74294 C -0.59566 0.77279 -0.60156 0.79986 -0.60659 0.82785 C -0.61093 0.8533 -0.60642 0.8378 -0.61111 0.85192 C -0.61146 0.85469 -0.61163 0.85747 -0.61215 0.86071 C -0.61284 0.86348 -0.61406 0.86487 -0.61441 0.86765 C -0.61684 0.8813 -0.61788 0.89518 -0.62118 0.9086 C -0.62378 0.93405 -0.62934 0.95673 -0.6335 0.98079 C -0.63889 1.01226 -0.63298 0.98773 -0.63819 1.0074 C -0.64097 1.03956 -0.63923 1.02452 -0.64253 1.05113 C -0.64323 1.05599 -0.64375 1.0664 -0.64375 1.06686 L -0.66093 1.12355 " pathEditMode="relative" rAng="0" ptsTypes="fffffffffffffffffffffffffffffffffffffffffffffffffffAf">
                                      <p:cBhvr>
                                        <p:cTn id="35" dur="10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1" y="559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23" presetClass="entr" presetSubtype="16" fill="hold" grpId="0" nodeType="withEffect">
                                  <p:stCondLst>
                                    <p:cond delay="5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grpId="1" nodeType="withEffect">
                                  <p:stCondLst>
                                    <p:cond delay="62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3.33333E-6 L -0.26371 -0.00278 " pathEditMode="relative" ptsTypes="AA">
                                      <p:cBhvr>
                                        <p:cTn id="46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23" grpId="0" animBg="1"/>
      <p:bldP spid="23" grpId="1" animBg="1"/>
      <p:bldP spid="17" grpId="0" animBg="1"/>
      <p:bldP spid="17" grpId="1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</TotalTime>
  <Words>7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iwt</dc:creator>
  <cp:lastModifiedBy>iwt</cp:lastModifiedBy>
  <cp:revision>31</cp:revision>
  <dcterms:created xsi:type="dcterms:W3CDTF">2008-01-19T04:09:38Z</dcterms:created>
  <dcterms:modified xsi:type="dcterms:W3CDTF">2008-01-20T03:23:12Z</dcterms:modified>
</cp:coreProperties>
</file>