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" d="100"/>
          <a:sy n="10" d="100"/>
        </p:scale>
        <p:origin x="10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27A9C-F122-4077-8469-AC29C03C1B5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1AAA9-2BEF-4CB3-BBBF-311FE739C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円弧 5"/>
          <p:cNvSpPr/>
          <p:nvPr/>
        </p:nvSpPr>
        <p:spPr>
          <a:xfrm>
            <a:off x="3699544" y="1182848"/>
            <a:ext cx="2045515" cy="2045515"/>
          </a:xfrm>
          <a:prstGeom prst="arc">
            <a:avLst>
              <a:gd name="adj1" fmla="val 16200000"/>
              <a:gd name="adj2" fmla="val 5430158"/>
            </a:avLst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弧 6"/>
          <p:cNvSpPr/>
          <p:nvPr/>
        </p:nvSpPr>
        <p:spPr>
          <a:xfrm flipH="1">
            <a:off x="3699542" y="3231159"/>
            <a:ext cx="2055305" cy="2045515"/>
          </a:xfrm>
          <a:prstGeom prst="arc">
            <a:avLst>
              <a:gd name="adj1" fmla="val 16200000"/>
              <a:gd name="adj2" fmla="val 5430158"/>
            </a:avLst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>
            <a:off x="3699544" y="3231159"/>
            <a:ext cx="2045515" cy="2045515"/>
          </a:xfrm>
          <a:prstGeom prst="arc">
            <a:avLst>
              <a:gd name="adj1" fmla="val 16200000"/>
              <a:gd name="adj2" fmla="val 5430158"/>
            </a:avLst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弧 8"/>
          <p:cNvSpPr/>
          <p:nvPr/>
        </p:nvSpPr>
        <p:spPr>
          <a:xfrm flipH="1">
            <a:off x="3699544" y="1185644"/>
            <a:ext cx="2045515" cy="2045515"/>
          </a:xfrm>
          <a:prstGeom prst="arc">
            <a:avLst>
              <a:gd name="adj1" fmla="val 16200000"/>
              <a:gd name="adj2" fmla="val 5430158"/>
            </a:avLst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42</cp:revision>
  <dcterms:created xsi:type="dcterms:W3CDTF">2008-12-20T22:33:33Z</dcterms:created>
  <dcterms:modified xsi:type="dcterms:W3CDTF">2014-01-04T07:06:00Z</dcterms:modified>
</cp:coreProperties>
</file>