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763" y="0"/>
            <a:ext cx="6848475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正方形/長方形 31"/>
          <p:cNvSpPr/>
          <p:nvPr/>
        </p:nvSpPr>
        <p:spPr>
          <a:xfrm>
            <a:off x="0" y="0"/>
            <a:ext cx="1209964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7989455" y="0"/>
            <a:ext cx="1154545" cy="50430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2857488" y="4572008"/>
            <a:ext cx="118534" cy="11853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5260879" y="4263351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3771888" y="4563541"/>
            <a:ext cx="118534" cy="11853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4076687" y="3970875"/>
            <a:ext cx="118534" cy="11853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5659953" y="3039542"/>
            <a:ext cx="118534" cy="11853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5871619" y="1320809"/>
            <a:ext cx="118534" cy="11853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2146285" y="4927609"/>
            <a:ext cx="118534" cy="11853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599227" y="49085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C00000"/>
                </a:solidFill>
              </a:rPr>
              <a:t>65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985348" y="118280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C00000"/>
                </a:solidFill>
              </a:rPr>
              <a:t>9</a:t>
            </a:r>
            <a:r>
              <a:rPr kumimoji="1" lang="en-US" altLang="ja-JP" dirty="0" smtClean="0">
                <a:solidFill>
                  <a:srgbClr val="C00000"/>
                </a:solidFill>
              </a:rPr>
              <a:t>5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6597444" y="6212233"/>
            <a:ext cx="118534" cy="11853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725736" y="609544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C00000"/>
                </a:solidFill>
              </a:rPr>
              <a:t>165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602182" y="362065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小松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59020" y="465050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伊丹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276763" y="416098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広島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421591" y="436824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C00000"/>
                </a:solidFill>
              </a:rPr>
              <a:t>90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735782" y="27432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仙台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684981" y="95596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千歳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648691" y="464127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福岡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98656" y="424411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東京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761020" y="585585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那覇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715009" y="49270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C00000"/>
                </a:solidFill>
              </a:rPr>
              <a:t>115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696209" y="38510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C00000"/>
                </a:solidFill>
              </a:rPr>
              <a:t>60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806718" y="30058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C00000"/>
                </a:solidFill>
              </a:rPr>
              <a:t>65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31" name="円弧 30"/>
          <p:cNvSpPr/>
          <p:nvPr/>
        </p:nvSpPr>
        <p:spPr>
          <a:xfrm flipH="1">
            <a:off x="5320143" y="3084945"/>
            <a:ext cx="803565" cy="2309091"/>
          </a:xfrm>
          <a:prstGeom prst="arc">
            <a:avLst>
              <a:gd name="adj1" fmla="val 16200005"/>
              <a:gd name="adj2" fmla="val 689808"/>
            </a:avLst>
          </a:prstGeom>
          <a:ln w="34925">
            <a:solidFill>
              <a:schemeClr val="accent5">
                <a:lumMod val="75000"/>
              </a:schemeClr>
            </a:solidFill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flipH="1">
            <a:off x="5333995" y="1403927"/>
            <a:ext cx="1140693" cy="5578764"/>
          </a:xfrm>
          <a:prstGeom prst="arc">
            <a:avLst>
              <a:gd name="adj1" fmla="val 16200005"/>
              <a:gd name="adj2" fmla="val 689808"/>
            </a:avLst>
          </a:prstGeom>
          <a:ln w="34925">
            <a:solidFill>
              <a:schemeClr val="accent5">
                <a:lumMod val="75000"/>
              </a:schemeClr>
            </a:solidFill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弧 35"/>
          <p:cNvSpPr/>
          <p:nvPr/>
        </p:nvSpPr>
        <p:spPr>
          <a:xfrm rot="15015718" flipH="1">
            <a:off x="2771685" y="2787775"/>
            <a:ext cx="2025194" cy="3262980"/>
          </a:xfrm>
          <a:prstGeom prst="arc">
            <a:avLst>
              <a:gd name="adj1" fmla="val 16200005"/>
              <a:gd name="adj2" fmla="val 4422588"/>
            </a:avLst>
          </a:prstGeom>
          <a:ln w="34925">
            <a:solidFill>
              <a:schemeClr val="accent5">
                <a:lumMod val="75000"/>
              </a:schemeClr>
            </a:solidFill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弧 36"/>
          <p:cNvSpPr/>
          <p:nvPr/>
        </p:nvSpPr>
        <p:spPr>
          <a:xfrm rot="15015718" flipH="1">
            <a:off x="3984398" y="3604137"/>
            <a:ext cx="1147510" cy="1533123"/>
          </a:xfrm>
          <a:prstGeom prst="arc">
            <a:avLst>
              <a:gd name="adj1" fmla="val 16200005"/>
              <a:gd name="adj2" fmla="val 4422588"/>
            </a:avLst>
          </a:prstGeom>
          <a:ln w="34925">
            <a:solidFill>
              <a:schemeClr val="accent5">
                <a:lumMod val="75000"/>
              </a:schemeClr>
            </a:solidFill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円弧 37"/>
          <p:cNvSpPr/>
          <p:nvPr/>
        </p:nvSpPr>
        <p:spPr>
          <a:xfrm rot="17141187">
            <a:off x="4438912" y="3559473"/>
            <a:ext cx="598841" cy="1175103"/>
          </a:xfrm>
          <a:prstGeom prst="arc">
            <a:avLst>
              <a:gd name="adj1" fmla="val 16331563"/>
              <a:gd name="adj2" fmla="val 5665919"/>
            </a:avLst>
          </a:prstGeom>
          <a:ln w="34925">
            <a:solidFill>
              <a:schemeClr val="accent5">
                <a:lumMod val="75000"/>
              </a:schemeClr>
            </a:solidFill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弧 38"/>
          <p:cNvSpPr/>
          <p:nvPr/>
        </p:nvSpPr>
        <p:spPr>
          <a:xfrm rot="16200000">
            <a:off x="4045782" y="3140108"/>
            <a:ext cx="682981" cy="2937164"/>
          </a:xfrm>
          <a:prstGeom prst="arc">
            <a:avLst>
              <a:gd name="adj1" fmla="val 16293170"/>
              <a:gd name="adj2" fmla="val 4399079"/>
            </a:avLst>
          </a:prstGeom>
          <a:ln w="34925">
            <a:solidFill>
              <a:schemeClr val="accent5">
                <a:lumMod val="75000"/>
              </a:schemeClr>
            </a:solidFill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1" name="直線矢印コネクタ 40"/>
          <p:cNvCxnSpPr>
            <a:stCxn id="37" idx="2"/>
            <a:endCxn id="15" idx="1"/>
          </p:cNvCxnSpPr>
          <p:nvPr/>
        </p:nvCxnSpPr>
        <p:spPr>
          <a:xfrm rot="16200000" flipH="1">
            <a:off x="5005953" y="4620742"/>
            <a:ext cx="1903634" cy="1314066"/>
          </a:xfrm>
          <a:prstGeom prst="straightConnector1">
            <a:avLst/>
          </a:prstGeom>
          <a:ln w="381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33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15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iwt</dc:creator>
  <cp:lastModifiedBy>iwt</cp:lastModifiedBy>
  <cp:revision>41</cp:revision>
  <dcterms:created xsi:type="dcterms:W3CDTF">2008-12-20T22:33:33Z</dcterms:created>
  <dcterms:modified xsi:type="dcterms:W3CDTF">2014-01-04T06:20:40Z</dcterms:modified>
</cp:coreProperties>
</file>