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90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688D-E33B-40A5-8497-90A3CE0A4560}" type="datetimeFigureOut">
              <a:rPr kumimoji="1" lang="ja-JP" altLang="en-US" smtClean="0"/>
              <a:t>2008/12/21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A788-6974-4C6E-B37A-0A0983DEBE7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688D-E33B-40A5-8497-90A3CE0A4560}" type="datetimeFigureOut">
              <a:rPr kumimoji="1" lang="ja-JP" altLang="en-US" smtClean="0"/>
              <a:t>2008/12/21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A788-6974-4C6E-B37A-0A0983DEBE7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688D-E33B-40A5-8497-90A3CE0A4560}" type="datetimeFigureOut">
              <a:rPr kumimoji="1" lang="ja-JP" altLang="en-US" smtClean="0"/>
              <a:t>2008/12/21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A788-6974-4C6E-B37A-0A0983DEBE7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688D-E33B-40A5-8497-90A3CE0A4560}" type="datetimeFigureOut">
              <a:rPr kumimoji="1" lang="ja-JP" altLang="en-US" smtClean="0"/>
              <a:t>2008/12/21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A788-6974-4C6E-B37A-0A0983DEBE7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688D-E33B-40A5-8497-90A3CE0A4560}" type="datetimeFigureOut">
              <a:rPr kumimoji="1" lang="ja-JP" altLang="en-US" smtClean="0"/>
              <a:t>2008/12/21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A788-6974-4C6E-B37A-0A0983DEBE7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688D-E33B-40A5-8497-90A3CE0A4560}" type="datetimeFigureOut">
              <a:rPr kumimoji="1" lang="ja-JP" altLang="en-US" smtClean="0"/>
              <a:t>2008/12/21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A788-6974-4C6E-B37A-0A0983DEBE7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688D-E33B-40A5-8497-90A3CE0A4560}" type="datetimeFigureOut">
              <a:rPr kumimoji="1" lang="ja-JP" altLang="en-US" smtClean="0"/>
              <a:t>2008/12/21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A788-6974-4C6E-B37A-0A0983DEBE7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688D-E33B-40A5-8497-90A3CE0A4560}" type="datetimeFigureOut">
              <a:rPr kumimoji="1" lang="ja-JP" altLang="en-US" smtClean="0"/>
              <a:t>2008/12/21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A788-6974-4C6E-B37A-0A0983DEBE7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688D-E33B-40A5-8497-90A3CE0A4560}" type="datetimeFigureOut">
              <a:rPr kumimoji="1" lang="ja-JP" altLang="en-US" smtClean="0"/>
              <a:t>2008/12/21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A788-6974-4C6E-B37A-0A0983DEBE7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688D-E33B-40A5-8497-90A3CE0A4560}" type="datetimeFigureOut">
              <a:rPr kumimoji="1" lang="ja-JP" altLang="en-US" smtClean="0"/>
              <a:t>2008/12/21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A788-6974-4C6E-B37A-0A0983DEBE7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688D-E33B-40A5-8497-90A3CE0A4560}" type="datetimeFigureOut">
              <a:rPr kumimoji="1" lang="ja-JP" altLang="en-US" smtClean="0"/>
              <a:t>2008/12/21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A788-6974-4C6E-B37A-0A0983DEBE7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5688D-E33B-40A5-8497-90A3CE0A4560}" type="datetimeFigureOut">
              <a:rPr kumimoji="1" lang="ja-JP" altLang="en-US" smtClean="0"/>
              <a:t>2008/12/21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9A788-6974-4C6E-B37A-0A0983DEBE7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0" name="Picture 6" descr="http://www.universe-s.com/img/news/2004/0520_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0179" y="2283692"/>
            <a:ext cx="2497570" cy="2497570"/>
          </a:xfrm>
          <a:prstGeom prst="rect">
            <a:avLst/>
          </a:prstGeom>
          <a:noFill/>
        </p:spPr>
      </p:pic>
      <p:sp>
        <p:nvSpPr>
          <p:cNvPr id="4" name="円/楕円 3"/>
          <p:cNvSpPr/>
          <p:nvPr/>
        </p:nvSpPr>
        <p:spPr>
          <a:xfrm>
            <a:off x="323850" y="2295524"/>
            <a:ext cx="8324849" cy="24669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500783" y="2962852"/>
            <a:ext cx="240147" cy="240147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50000"/>
              </a:schemeClr>
            </a:solidFill>
          </a:ln>
          <a:scene3d>
            <a:camera prst="perspectiveLeft"/>
            <a:lightRig rig="threePt" dir="t"/>
          </a:scene3d>
          <a:sp3d z="31750" extrusionH="38100" prstMaterial="softEdge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3177 0.06759 C -0.03177 -0.03056 0.17257 -0.11158 0.42448 -0.11158 C 0.67587 -0.11158 0.88038 -0.03056 0.88038 0.06759 C 0.88038 0.1669 0.67587 0.24676 0.42448 0.24676 C 0.17257 0.24676 -0.03177 0.1669 -0.03177 0.06759 Z " pathEditMode="fixed" rAng="16200000" ptsTypes="fffff">
                                      <p:cBhvr>
                                        <p:cTn id="6" dur="20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iwt</dc:creator>
  <cp:lastModifiedBy>iwt</cp:lastModifiedBy>
  <cp:revision>17</cp:revision>
  <dcterms:created xsi:type="dcterms:W3CDTF">2008-12-21T02:27:53Z</dcterms:created>
  <dcterms:modified xsi:type="dcterms:W3CDTF">2008-12-21T06:00:18Z</dcterms:modified>
</cp:coreProperties>
</file>