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4" autoAdjust="0"/>
    <p:restoredTop sz="94660"/>
  </p:normalViewPr>
  <p:slideViewPr>
    <p:cSldViewPr snapToGrid="0">
      <p:cViewPr>
        <p:scale>
          <a:sx n="100" d="100"/>
          <a:sy n="100" d="100"/>
        </p:scale>
        <p:origin x="-1908" y="-6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BC9FB-8367-432C-AE8B-CDCBE8A65AAF}" type="datetimeFigureOut">
              <a:rPr kumimoji="1" lang="ja-JP" altLang="en-US" smtClean="0"/>
              <a:t>2014/1/5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6A91A-962E-4DAC-AB99-1BBDE19B89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-369332"/>
            <a:ext cx="181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66854" y="-400110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402663" y="-1303547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901893" y="-2018864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091899" y="-1902989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  <a:endParaRPr lang="ja-JP" altLang="en-US" sz="2000" b="1" dirty="0">
              <a:solidFill>
                <a:schemeClr val="bg1">
                  <a:lumMod val="50000"/>
                </a:schemeClr>
              </a:solidFill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01825" y="-400110"/>
            <a:ext cx="13484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65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33236" y="-400110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0" y="6324600"/>
            <a:ext cx="9144000" cy="533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947847" y="-400110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</a:p>
        </p:txBody>
      </p:sp>
      <p:grpSp>
        <p:nvGrpSpPr>
          <p:cNvPr id="2" name="グループ化 16"/>
          <p:cNvGrpSpPr/>
          <p:nvPr/>
        </p:nvGrpSpPr>
        <p:grpSpPr>
          <a:xfrm>
            <a:off x="6599289" y="5618521"/>
            <a:ext cx="1061884" cy="727587"/>
            <a:chOff x="6046839" y="4906297"/>
            <a:chExt cx="1061884" cy="727587"/>
          </a:xfrm>
          <a:solidFill>
            <a:srgbClr val="00B050"/>
          </a:solidFill>
        </p:grpSpPr>
        <p:sp>
          <p:nvSpPr>
            <p:cNvPr id="15" name="台形 14"/>
            <p:cNvSpPr/>
            <p:nvPr/>
          </p:nvSpPr>
          <p:spPr>
            <a:xfrm>
              <a:off x="6046839" y="4906297"/>
              <a:ext cx="1061884" cy="462116"/>
            </a:xfrm>
            <a:prstGeom prst="trapezoid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6194321" y="5388078"/>
              <a:ext cx="776749" cy="245806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19"/>
          <p:cNvGrpSpPr/>
          <p:nvPr/>
        </p:nvGrpSpPr>
        <p:grpSpPr>
          <a:xfrm>
            <a:off x="3733185" y="5692262"/>
            <a:ext cx="948111" cy="614516"/>
            <a:chOff x="6046839" y="4916129"/>
            <a:chExt cx="1061884" cy="688258"/>
          </a:xfrm>
          <a:solidFill>
            <a:schemeClr val="accent2">
              <a:lumMod val="60000"/>
              <a:lumOff val="40000"/>
            </a:schemeClr>
          </a:solidFill>
        </p:grpSpPr>
        <p:sp>
          <p:nvSpPr>
            <p:cNvPr id="21" name="台形 20"/>
            <p:cNvSpPr/>
            <p:nvPr/>
          </p:nvSpPr>
          <p:spPr>
            <a:xfrm>
              <a:off x="6046839" y="4916129"/>
              <a:ext cx="1061884" cy="462116"/>
            </a:xfrm>
            <a:prstGeom prst="trapezoid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194321" y="5358581"/>
              <a:ext cx="776749" cy="245806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" name="正方形/長方形 22"/>
          <p:cNvSpPr/>
          <p:nvPr/>
        </p:nvSpPr>
        <p:spPr>
          <a:xfrm>
            <a:off x="6992579" y="6070805"/>
            <a:ext cx="275303" cy="176980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4096979" y="6105218"/>
            <a:ext cx="245806" cy="158018"/>
          </a:xfrm>
          <a:prstGeom prst="rect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25"/>
          <p:cNvGrpSpPr/>
          <p:nvPr/>
        </p:nvGrpSpPr>
        <p:grpSpPr>
          <a:xfrm>
            <a:off x="1142381" y="5903661"/>
            <a:ext cx="698089" cy="442446"/>
            <a:chOff x="6271015" y="4916129"/>
            <a:chExt cx="837708" cy="530935"/>
          </a:xfrm>
          <a:solidFill>
            <a:schemeClr val="accent4">
              <a:lumMod val="75000"/>
            </a:schemeClr>
          </a:solidFill>
        </p:grpSpPr>
        <p:sp>
          <p:nvSpPr>
            <p:cNvPr id="27" name="台形 26"/>
            <p:cNvSpPr/>
            <p:nvPr/>
          </p:nvSpPr>
          <p:spPr>
            <a:xfrm>
              <a:off x="6271015" y="4916129"/>
              <a:ext cx="837708" cy="318565"/>
            </a:xfrm>
            <a:prstGeom prst="trapezoid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6383107" y="5264185"/>
              <a:ext cx="631233" cy="18287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テキスト ボックス 24"/>
          <p:cNvSpPr txBox="1"/>
          <p:nvPr/>
        </p:nvSpPr>
        <p:spPr>
          <a:xfrm>
            <a:off x="136351" y="-1070253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  <a:endParaRPr lang="ja-JP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68938" y="-1227347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17156" y="-1950588"/>
            <a:ext cx="19944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 smtClean="0">
                <a:solidFill>
                  <a:schemeClr val="bg1">
                    <a:lumMod val="50000"/>
                  </a:schemeClr>
                </a:solidFill>
                <a:latin typeface="ＭＳ 明朝" pitchFamily="17" charset="-128"/>
                <a:ea typeface="ＭＳ 明朝" pitchFamily="17" charset="-128"/>
              </a:rPr>
              <a:t>｜ ｜ ｜ ｜ ｜</a:t>
            </a:r>
            <a:endParaRPr lang="ja-JP" altLang="en-US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5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8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2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2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4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3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7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8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0" autoRev="1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7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55" dur="2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2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2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500" autoRev="1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/>
      <p:bldP spid="11" grpId="0"/>
      <p:bldP spid="14" grpId="0"/>
      <p:bldP spid="23" grpId="0" animBg="1"/>
      <p:bldP spid="24" grpId="0" animBg="1"/>
      <p:bldP spid="25" grpId="0"/>
      <p:bldP spid="26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53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iwt</dc:creator>
  <cp:lastModifiedBy>iwt</cp:lastModifiedBy>
  <cp:revision>27</cp:revision>
  <dcterms:created xsi:type="dcterms:W3CDTF">2008-12-23T01:13:46Z</dcterms:created>
  <dcterms:modified xsi:type="dcterms:W3CDTF">2014-01-05T01:43:47Z</dcterms:modified>
</cp:coreProperties>
</file>