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54" autoAdjust="0"/>
    <p:restoredTop sz="94660"/>
  </p:normalViewPr>
  <p:slideViewPr>
    <p:cSldViewPr snapToGrid="0">
      <p:cViewPr>
        <p:scale>
          <a:sx n="100" d="100"/>
          <a:sy n="100" d="100"/>
        </p:scale>
        <p:origin x="-1908" y="-6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BC9FB-8367-432C-AE8B-CDCBE8A65AAF}" type="datetimeFigureOut">
              <a:rPr kumimoji="1" lang="ja-JP" altLang="en-US" smtClean="0"/>
              <a:t>2014/1/5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6A91A-962E-4DAC-AB99-1BBDE19B89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BC9FB-8367-432C-AE8B-CDCBE8A65AAF}" type="datetimeFigureOut">
              <a:rPr kumimoji="1" lang="ja-JP" altLang="en-US" smtClean="0"/>
              <a:t>2014/1/5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6A91A-962E-4DAC-AB99-1BBDE19B89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BC9FB-8367-432C-AE8B-CDCBE8A65AAF}" type="datetimeFigureOut">
              <a:rPr kumimoji="1" lang="ja-JP" altLang="en-US" smtClean="0"/>
              <a:t>2014/1/5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6A91A-962E-4DAC-AB99-1BBDE19B89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BC9FB-8367-432C-AE8B-CDCBE8A65AAF}" type="datetimeFigureOut">
              <a:rPr kumimoji="1" lang="ja-JP" altLang="en-US" smtClean="0"/>
              <a:t>2014/1/5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6A91A-962E-4DAC-AB99-1BBDE19B89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BC9FB-8367-432C-AE8B-CDCBE8A65AAF}" type="datetimeFigureOut">
              <a:rPr kumimoji="1" lang="ja-JP" altLang="en-US" smtClean="0"/>
              <a:t>2014/1/5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6A91A-962E-4DAC-AB99-1BBDE19B89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BC9FB-8367-432C-AE8B-CDCBE8A65AAF}" type="datetimeFigureOut">
              <a:rPr kumimoji="1" lang="ja-JP" altLang="en-US" smtClean="0"/>
              <a:t>2014/1/5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6A91A-962E-4DAC-AB99-1BBDE19B89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BC9FB-8367-432C-AE8B-CDCBE8A65AAF}" type="datetimeFigureOut">
              <a:rPr kumimoji="1" lang="ja-JP" altLang="en-US" smtClean="0"/>
              <a:t>2014/1/5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6A91A-962E-4DAC-AB99-1BBDE19B89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BC9FB-8367-432C-AE8B-CDCBE8A65AAF}" type="datetimeFigureOut">
              <a:rPr kumimoji="1" lang="ja-JP" altLang="en-US" smtClean="0"/>
              <a:t>2014/1/5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6A91A-962E-4DAC-AB99-1BBDE19B89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BC9FB-8367-432C-AE8B-CDCBE8A65AAF}" type="datetimeFigureOut">
              <a:rPr kumimoji="1" lang="ja-JP" altLang="en-US" smtClean="0"/>
              <a:t>2014/1/5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6A91A-962E-4DAC-AB99-1BBDE19B89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BC9FB-8367-432C-AE8B-CDCBE8A65AAF}" type="datetimeFigureOut">
              <a:rPr kumimoji="1" lang="ja-JP" altLang="en-US" smtClean="0"/>
              <a:t>2014/1/5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6A91A-962E-4DAC-AB99-1BBDE19B89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BC9FB-8367-432C-AE8B-CDCBE8A65AAF}" type="datetimeFigureOut">
              <a:rPr kumimoji="1" lang="ja-JP" altLang="en-US" smtClean="0"/>
              <a:t>2014/1/5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6A91A-962E-4DAC-AB99-1BBDE19B89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BC9FB-8367-432C-AE8B-CDCBE8A65AAF}" type="datetimeFigureOut">
              <a:rPr kumimoji="1" lang="ja-JP" altLang="en-US" smtClean="0"/>
              <a:t>2014/1/5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C6A91A-962E-4DAC-AB99-1BBDE19B89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0" y="-369332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 smtClean="0">
                <a:solidFill>
                  <a:schemeClr val="bg1">
                    <a:lumMod val="50000"/>
                  </a:schemeClr>
                </a:solidFill>
                <a:latin typeface="ＭＳ 明朝" pitchFamily="17" charset="-128"/>
                <a:ea typeface="ＭＳ 明朝" pitchFamily="17" charset="-128"/>
              </a:rPr>
              <a:t>｜ ｜ ｜ ｜ ｜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866854" y="-400110"/>
            <a:ext cx="19944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dirty="0" smtClean="0">
                <a:solidFill>
                  <a:schemeClr val="bg1">
                    <a:lumMod val="50000"/>
                  </a:schemeClr>
                </a:solidFill>
                <a:latin typeface="ＭＳ 明朝" pitchFamily="17" charset="-128"/>
                <a:ea typeface="ＭＳ 明朝" pitchFamily="17" charset="-128"/>
              </a:rPr>
              <a:t>｜ ｜ ｜ ｜ ｜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402663" y="-1303547"/>
            <a:ext cx="19944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dirty="0" smtClean="0">
                <a:solidFill>
                  <a:schemeClr val="bg1">
                    <a:lumMod val="50000"/>
                  </a:schemeClr>
                </a:solidFill>
                <a:latin typeface="ＭＳ 明朝" pitchFamily="17" charset="-128"/>
                <a:ea typeface="ＭＳ 明朝" pitchFamily="17" charset="-128"/>
              </a:rPr>
              <a:t>｜ ｜ ｜ ｜ ｜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901893" y="-2018864"/>
            <a:ext cx="19944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dirty="0" smtClean="0">
                <a:solidFill>
                  <a:schemeClr val="bg1">
                    <a:lumMod val="50000"/>
                  </a:schemeClr>
                </a:solidFill>
                <a:latin typeface="ＭＳ 明朝" pitchFamily="17" charset="-128"/>
                <a:ea typeface="ＭＳ 明朝" pitchFamily="17" charset="-128"/>
              </a:rPr>
              <a:t>｜ ｜ ｜ ｜ ｜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091899" y="-1902989"/>
            <a:ext cx="19944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dirty="0" smtClean="0">
                <a:solidFill>
                  <a:schemeClr val="bg1">
                    <a:lumMod val="50000"/>
                  </a:schemeClr>
                </a:solidFill>
                <a:latin typeface="ＭＳ 明朝" pitchFamily="17" charset="-128"/>
                <a:ea typeface="ＭＳ 明朝" pitchFamily="17" charset="-128"/>
              </a:rPr>
              <a:t>｜ ｜ ｜ ｜ ｜</a:t>
            </a:r>
            <a:endParaRPr lang="ja-JP" altLang="en-US" sz="2000" b="1" dirty="0">
              <a:solidFill>
                <a:schemeClr val="bg1">
                  <a:lumMod val="50000"/>
                </a:schemeClr>
              </a:solidFill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801825" y="-400110"/>
            <a:ext cx="13484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dirty="0" smtClean="0">
                <a:solidFill>
                  <a:schemeClr val="bg1">
                    <a:lumMod val="65000"/>
                  </a:schemeClr>
                </a:solidFill>
                <a:latin typeface="ＭＳ 明朝" pitchFamily="17" charset="-128"/>
                <a:ea typeface="ＭＳ 明朝" pitchFamily="17" charset="-128"/>
              </a:rPr>
              <a:t>｜ ｜ ｜ 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933236" y="-400110"/>
            <a:ext cx="19944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dirty="0" smtClean="0">
                <a:solidFill>
                  <a:schemeClr val="bg1">
                    <a:lumMod val="50000"/>
                  </a:schemeClr>
                </a:solidFill>
                <a:latin typeface="ＭＳ 明朝" pitchFamily="17" charset="-128"/>
                <a:ea typeface="ＭＳ 明朝" pitchFamily="17" charset="-128"/>
              </a:rPr>
              <a:t>｜ ｜ ｜ ｜ ｜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0" y="6324600"/>
            <a:ext cx="9144000" cy="5334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947847" y="-400110"/>
            <a:ext cx="19944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dirty="0" smtClean="0">
                <a:solidFill>
                  <a:schemeClr val="bg1">
                    <a:lumMod val="50000"/>
                  </a:schemeClr>
                </a:solidFill>
                <a:latin typeface="ＭＳ 明朝" pitchFamily="17" charset="-128"/>
                <a:ea typeface="ＭＳ 明朝" pitchFamily="17" charset="-128"/>
              </a:rPr>
              <a:t>｜ ｜ ｜ ｜ ｜</a:t>
            </a:r>
          </a:p>
        </p:txBody>
      </p:sp>
      <p:grpSp>
        <p:nvGrpSpPr>
          <p:cNvPr id="2" name="グループ化 16"/>
          <p:cNvGrpSpPr/>
          <p:nvPr/>
        </p:nvGrpSpPr>
        <p:grpSpPr>
          <a:xfrm>
            <a:off x="6599289" y="5618521"/>
            <a:ext cx="1061884" cy="727587"/>
            <a:chOff x="6046839" y="4906297"/>
            <a:chExt cx="1061884" cy="727587"/>
          </a:xfrm>
          <a:solidFill>
            <a:srgbClr val="00B050"/>
          </a:solidFill>
        </p:grpSpPr>
        <p:sp>
          <p:nvSpPr>
            <p:cNvPr id="15" name="台形 14"/>
            <p:cNvSpPr/>
            <p:nvPr/>
          </p:nvSpPr>
          <p:spPr>
            <a:xfrm>
              <a:off x="6046839" y="4906297"/>
              <a:ext cx="1061884" cy="462116"/>
            </a:xfrm>
            <a:prstGeom prst="trapezoid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6194321" y="5388078"/>
              <a:ext cx="776749" cy="245806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" name="グループ化 19"/>
          <p:cNvGrpSpPr/>
          <p:nvPr/>
        </p:nvGrpSpPr>
        <p:grpSpPr>
          <a:xfrm>
            <a:off x="3733185" y="5692262"/>
            <a:ext cx="948111" cy="614516"/>
            <a:chOff x="6046839" y="4916129"/>
            <a:chExt cx="1061884" cy="688258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21" name="台形 20"/>
            <p:cNvSpPr/>
            <p:nvPr/>
          </p:nvSpPr>
          <p:spPr>
            <a:xfrm>
              <a:off x="6046839" y="4916129"/>
              <a:ext cx="1061884" cy="462116"/>
            </a:xfrm>
            <a:prstGeom prst="trapezoid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正方形/長方形 21"/>
            <p:cNvSpPr/>
            <p:nvPr/>
          </p:nvSpPr>
          <p:spPr>
            <a:xfrm>
              <a:off x="6194321" y="5358581"/>
              <a:ext cx="776749" cy="245806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3" name="正方形/長方形 22"/>
          <p:cNvSpPr/>
          <p:nvPr/>
        </p:nvSpPr>
        <p:spPr>
          <a:xfrm>
            <a:off x="6992579" y="6070805"/>
            <a:ext cx="275303" cy="176980"/>
          </a:xfrm>
          <a:prstGeom prst="rect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/>
          <p:cNvSpPr/>
          <p:nvPr/>
        </p:nvSpPr>
        <p:spPr>
          <a:xfrm>
            <a:off x="4096979" y="6105218"/>
            <a:ext cx="245806" cy="158018"/>
          </a:xfrm>
          <a:prstGeom prst="rect">
            <a:avLst/>
          </a:prstGeom>
          <a:solidFill>
            <a:srgbClr val="FFFF6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8" name="グループ化 25"/>
          <p:cNvGrpSpPr/>
          <p:nvPr/>
        </p:nvGrpSpPr>
        <p:grpSpPr>
          <a:xfrm>
            <a:off x="1142381" y="5903661"/>
            <a:ext cx="698089" cy="442446"/>
            <a:chOff x="6271015" y="4916129"/>
            <a:chExt cx="837708" cy="530935"/>
          </a:xfrm>
          <a:solidFill>
            <a:schemeClr val="accent4">
              <a:lumMod val="75000"/>
            </a:schemeClr>
          </a:solidFill>
        </p:grpSpPr>
        <p:sp>
          <p:nvSpPr>
            <p:cNvPr id="27" name="台形 26"/>
            <p:cNvSpPr/>
            <p:nvPr/>
          </p:nvSpPr>
          <p:spPr>
            <a:xfrm>
              <a:off x="6271015" y="4916129"/>
              <a:ext cx="837708" cy="318565"/>
            </a:xfrm>
            <a:prstGeom prst="trapezoid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正方形/長方形 27"/>
            <p:cNvSpPr/>
            <p:nvPr/>
          </p:nvSpPr>
          <p:spPr>
            <a:xfrm>
              <a:off x="6383107" y="5264185"/>
              <a:ext cx="631233" cy="182879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5" name="テキスト ボックス 24"/>
          <p:cNvSpPr txBox="1"/>
          <p:nvPr/>
        </p:nvSpPr>
        <p:spPr>
          <a:xfrm>
            <a:off x="136351" y="-1070253"/>
            <a:ext cx="19944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dirty="0" smtClean="0">
                <a:solidFill>
                  <a:schemeClr val="bg1">
                    <a:lumMod val="50000"/>
                  </a:schemeClr>
                </a:solidFill>
                <a:latin typeface="ＭＳ 明朝" pitchFamily="17" charset="-128"/>
                <a:ea typeface="ＭＳ 明朝" pitchFamily="17" charset="-128"/>
              </a:rPr>
              <a:t>｜ ｜ ｜ ｜ ｜</a:t>
            </a:r>
            <a:endParaRPr lang="ja-JP" altLang="en-US" sz="20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268938" y="-1227347"/>
            <a:ext cx="19944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dirty="0" smtClean="0">
                <a:solidFill>
                  <a:schemeClr val="bg1">
                    <a:lumMod val="50000"/>
                  </a:schemeClr>
                </a:solidFill>
                <a:latin typeface="ＭＳ 明朝" pitchFamily="17" charset="-128"/>
                <a:ea typeface="ＭＳ 明朝" pitchFamily="17" charset="-128"/>
              </a:rPr>
              <a:t>｜ ｜ ｜ ｜ ｜</a:t>
            </a: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117156" y="-1950588"/>
            <a:ext cx="19944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dirty="0" smtClean="0">
                <a:solidFill>
                  <a:schemeClr val="bg1">
                    <a:lumMod val="50000"/>
                  </a:schemeClr>
                </a:solidFill>
                <a:latin typeface="ＭＳ 明朝" pitchFamily="17" charset="-128"/>
                <a:ea typeface="ＭＳ 明朝" pitchFamily="17" charset="-128"/>
              </a:rPr>
              <a:t>｜ ｜ ｜ ｜ ｜</a:t>
            </a:r>
            <a:endParaRPr lang="ja-JP" altLang="en-US" sz="20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500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0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4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2800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4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2200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4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200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xit" presetSubtype="4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2500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26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xit" presetSubtype="4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2400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3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xit" presetSubtype="4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2300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34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xit" presetSubtype="4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2700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38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xit" presetSubtype="4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2800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42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xit" presetSubtype="4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46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7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" dur="2500" autoRev="1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1" dur="2500" autoRev="1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2" dur="2500" autoRev="1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2500" autoRev="1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7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55" dur="2500" autoRev="1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6" dur="2500" autoRev="1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7" dur="2500" autoRev="1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2500" autoRev="1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9" grpId="0"/>
      <p:bldP spid="10" grpId="0"/>
      <p:bldP spid="11" grpId="0"/>
      <p:bldP spid="14" grpId="0"/>
      <p:bldP spid="23" grpId="0" animBg="1"/>
      <p:bldP spid="24" grpId="0" animBg="1"/>
      <p:bldP spid="25" grpId="0"/>
      <p:bldP spid="26" grpId="0"/>
      <p:bldP spid="30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550</TotalTime>
  <Words>53</Words>
  <Application>Microsoft Office PowerPoint</Application>
  <PresentationFormat>画面に合わせる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iwt</dc:creator>
  <cp:lastModifiedBy>iwt</cp:lastModifiedBy>
  <cp:revision>27</cp:revision>
  <dcterms:created xsi:type="dcterms:W3CDTF">2008-12-23T01:13:46Z</dcterms:created>
  <dcterms:modified xsi:type="dcterms:W3CDTF">2014-01-05T01:43:47Z</dcterms:modified>
</cp:coreProperties>
</file>