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18B8B-0084-45EC-BF5A-AE65D04658DE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F561-134B-461E-8212-85B505B2D6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446" y="1385229"/>
            <a:ext cx="3688862" cy="5195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4746199" y="3852985"/>
            <a:ext cx="154047" cy="20661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3938437" y="5526609"/>
            <a:ext cx="1743348" cy="415568"/>
          </a:xfrm>
          <a:custGeom>
            <a:avLst/>
            <a:gdLst>
              <a:gd name="connsiteX0" fmla="*/ 48314 w 1057964"/>
              <a:gd name="connsiteY0" fmla="*/ 67029 h 257529"/>
              <a:gd name="connsiteX1" fmla="*/ 34027 w 1057964"/>
              <a:gd name="connsiteY1" fmla="*/ 95604 h 257529"/>
              <a:gd name="connsiteX2" fmla="*/ 29264 w 1057964"/>
              <a:gd name="connsiteY2" fmla="*/ 109892 h 257529"/>
              <a:gd name="connsiteX3" fmla="*/ 14977 w 1057964"/>
              <a:gd name="connsiteY3" fmla="*/ 119417 h 257529"/>
              <a:gd name="connsiteX4" fmla="*/ 10214 w 1057964"/>
              <a:gd name="connsiteY4" fmla="*/ 143229 h 257529"/>
              <a:gd name="connsiteX5" fmla="*/ 689 w 1057964"/>
              <a:gd name="connsiteY5" fmla="*/ 171804 h 257529"/>
              <a:gd name="connsiteX6" fmla="*/ 5452 w 1057964"/>
              <a:gd name="connsiteY6" fmla="*/ 219429 h 257529"/>
              <a:gd name="connsiteX7" fmla="*/ 19739 w 1057964"/>
              <a:gd name="connsiteY7" fmla="*/ 224192 h 257529"/>
              <a:gd name="connsiteX8" fmla="*/ 24502 w 1057964"/>
              <a:gd name="connsiteY8" fmla="*/ 243242 h 257529"/>
              <a:gd name="connsiteX9" fmla="*/ 95939 w 1057964"/>
              <a:gd name="connsiteY9" fmla="*/ 257529 h 257529"/>
              <a:gd name="connsiteX10" fmla="*/ 1038914 w 1057964"/>
              <a:gd name="connsiteY10" fmla="*/ 252767 h 257529"/>
              <a:gd name="connsiteX11" fmla="*/ 1057964 w 1057964"/>
              <a:gd name="connsiteY11" fmla="*/ 228954 h 257529"/>
              <a:gd name="connsiteX12" fmla="*/ 1043677 w 1057964"/>
              <a:gd name="connsiteY12" fmla="*/ 162279 h 257529"/>
              <a:gd name="connsiteX13" fmla="*/ 1043677 w 1057964"/>
              <a:gd name="connsiteY13" fmla="*/ 162279 h 257529"/>
              <a:gd name="connsiteX14" fmla="*/ 1029389 w 1057964"/>
              <a:gd name="connsiteY14" fmla="*/ 119417 h 257529"/>
              <a:gd name="connsiteX15" fmla="*/ 1024627 w 1057964"/>
              <a:gd name="connsiteY15" fmla="*/ 105129 h 257529"/>
              <a:gd name="connsiteX16" fmla="*/ 1010339 w 1057964"/>
              <a:gd name="connsiteY16" fmla="*/ 95604 h 257529"/>
              <a:gd name="connsiteX17" fmla="*/ 967477 w 1057964"/>
              <a:gd name="connsiteY17" fmla="*/ 81317 h 257529"/>
              <a:gd name="connsiteX18" fmla="*/ 953189 w 1057964"/>
              <a:gd name="connsiteY18" fmla="*/ 76554 h 257529"/>
              <a:gd name="connsiteX19" fmla="*/ 924614 w 1057964"/>
              <a:gd name="connsiteY19" fmla="*/ 62267 h 257529"/>
              <a:gd name="connsiteX20" fmla="*/ 776977 w 1057964"/>
              <a:gd name="connsiteY20" fmla="*/ 57504 h 257529"/>
              <a:gd name="connsiteX21" fmla="*/ 748402 w 1057964"/>
              <a:gd name="connsiteY21" fmla="*/ 47979 h 257529"/>
              <a:gd name="connsiteX22" fmla="*/ 734114 w 1057964"/>
              <a:gd name="connsiteY22" fmla="*/ 38454 h 257529"/>
              <a:gd name="connsiteX23" fmla="*/ 705539 w 1057964"/>
              <a:gd name="connsiteY23" fmla="*/ 28929 h 257529"/>
              <a:gd name="connsiteX24" fmla="*/ 691252 w 1057964"/>
              <a:gd name="connsiteY24" fmla="*/ 24167 h 257529"/>
              <a:gd name="connsiteX25" fmla="*/ 491227 w 1057964"/>
              <a:gd name="connsiteY25" fmla="*/ 28929 h 257529"/>
              <a:gd name="connsiteX26" fmla="*/ 157852 w 1057964"/>
              <a:gd name="connsiteY26" fmla="*/ 38454 h 257529"/>
              <a:gd name="connsiteX27" fmla="*/ 143564 w 1057964"/>
              <a:gd name="connsiteY27" fmla="*/ 47979 h 257529"/>
              <a:gd name="connsiteX28" fmla="*/ 86414 w 1057964"/>
              <a:gd name="connsiteY28" fmla="*/ 57504 h 257529"/>
              <a:gd name="connsiteX29" fmla="*/ 72127 w 1057964"/>
              <a:gd name="connsiteY29" fmla="*/ 67029 h 257529"/>
              <a:gd name="connsiteX30" fmla="*/ 57839 w 1057964"/>
              <a:gd name="connsiteY30" fmla="*/ 71792 h 257529"/>
              <a:gd name="connsiteX31" fmla="*/ 48314 w 1057964"/>
              <a:gd name="connsiteY31" fmla="*/ 67029 h 257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057964" h="257529">
                <a:moveTo>
                  <a:pt x="48314" y="67029"/>
                </a:moveTo>
                <a:cubicBezTo>
                  <a:pt x="44345" y="70998"/>
                  <a:pt x="52488" y="58682"/>
                  <a:pt x="34027" y="95604"/>
                </a:cubicBezTo>
                <a:cubicBezTo>
                  <a:pt x="31782" y="100094"/>
                  <a:pt x="32400" y="105972"/>
                  <a:pt x="29264" y="109892"/>
                </a:cubicBezTo>
                <a:cubicBezTo>
                  <a:pt x="25688" y="114361"/>
                  <a:pt x="19739" y="116242"/>
                  <a:pt x="14977" y="119417"/>
                </a:cubicBezTo>
                <a:cubicBezTo>
                  <a:pt x="13389" y="127354"/>
                  <a:pt x="12344" y="135420"/>
                  <a:pt x="10214" y="143229"/>
                </a:cubicBezTo>
                <a:cubicBezTo>
                  <a:pt x="7572" y="152915"/>
                  <a:pt x="689" y="171804"/>
                  <a:pt x="689" y="171804"/>
                </a:cubicBezTo>
                <a:cubicBezTo>
                  <a:pt x="2277" y="187679"/>
                  <a:pt x="0" y="204435"/>
                  <a:pt x="5452" y="219429"/>
                </a:cubicBezTo>
                <a:cubicBezTo>
                  <a:pt x="7168" y="224147"/>
                  <a:pt x="16603" y="220272"/>
                  <a:pt x="19739" y="224192"/>
                </a:cubicBezTo>
                <a:cubicBezTo>
                  <a:pt x="23828" y="229303"/>
                  <a:pt x="19532" y="238982"/>
                  <a:pt x="24502" y="243242"/>
                </a:cubicBezTo>
                <a:cubicBezTo>
                  <a:pt x="37077" y="254020"/>
                  <a:pt x="85533" y="256373"/>
                  <a:pt x="95939" y="257529"/>
                </a:cubicBezTo>
                <a:lnTo>
                  <a:pt x="1038914" y="252767"/>
                </a:lnTo>
                <a:cubicBezTo>
                  <a:pt x="1053348" y="252552"/>
                  <a:pt x="1054927" y="238065"/>
                  <a:pt x="1057964" y="228954"/>
                </a:cubicBezTo>
                <a:cubicBezTo>
                  <a:pt x="1051957" y="180891"/>
                  <a:pt x="1057249" y="202996"/>
                  <a:pt x="1043677" y="162279"/>
                </a:cubicBezTo>
                <a:lnTo>
                  <a:pt x="1043677" y="162279"/>
                </a:lnTo>
                <a:cubicBezTo>
                  <a:pt x="1037973" y="128058"/>
                  <a:pt x="1044271" y="141739"/>
                  <a:pt x="1029389" y="119417"/>
                </a:cubicBezTo>
                <a:cubicBezTo>
                  <a:pt x="1027802" y="114654"/>
                  <a:pt x="1027763" y="109049"/>
                  <a:pt x="1024627" y="105129"/>
                </a:cubicBezTo>
                <a:cubicBezTo>
                  <a:pt x="1021051" y="100659"/>
                  <a:pt x="1015570" y="97929"/>
                  <a:pt x="1010339" y="95604"/>
                </a:cubicBezTo>
                <a:cubicBezTo>
                  <a:pt x="1010329" y="95600"/>
                  <a:pt x="974626" y="83700"/>
                  <a:pt x="967477" y="81317"/>
                </a:cubicBezTo>
                <a:cubicBezTo>
                  <a:pt x="962714" y="79729"/>
                  <a:pt x="957366" y="79339"/>
                  <a:pt x="953189" y="76554"/>
                </a:cubicBezTo>
                <a:cubicBezTo>
                  <a:pt x="944876" y="71012"/>
                  <a:pt x="935429" y="62903"/>
                  <a:pt x="924614" y="62267"/>
                </a:cubicBezTo>
                <a:cubicBezTo>
                  <a:pt x="875461" y="59376"/>
                  <a:pt x="826189" y="59092"/>
                  <a:pt x="776977" y="57504"/>
                </a:cubicBezTo>
                <a:cubicBezTo>
                  <a:pt x="767452" y="54329"/>
                  <a:pt x="756756" y="53548"/>
                  <a:pt x="748402" y="47979"/>
                </a:cubicBezTo>
                <a:cubicBezTo>
                  <a:pt x="743639" y="44804"/>
                  <a:pt x="739345" y="40779"/>
                  <a:pt x="734114" y="38454"/>
                </a:cubicBezTo>
                <a:cubicBezTo>
                  <a:pt x="724939" y="34376"/>
                  <a:pt x="715064" y="32104"/>
                  <a:pt x="705539" y="28929"/>
                </a:cubicBezTo>
                <a:lnTo>
                  <a:pt x="691252" y="24167"/>
                </a:lnTo>
                <a:lnTo>
                  <a:pt x="491227" y="28929"/>
                </a:lnTo>
                <a:cubicBezTo>
                  <a:pt x="163599" y="34941"/>
                  <a:pt x="273222" y="0"/>
                  <a:pt x="157852" y="38454"/>
                </a:cubicBezTo>
                <a:cubicBezTo>
                  <a:pt x="153089" y="41629"/>
                  <a:pt x="148684" y="45419"/>
                  <a:pt x="143564" y="47979"/>
                </a:cubicBezTo>
                <a:cubicBezTo>
                  <a:pt x="127604" y="55959"/>
                  <a:pt x="100004" y="55994"/>
                  <a:pt x="86414" y="57504"/>
                </a:cubicBezTo>
                <a:cubicBezTo>
                  <a:pt x="81652" y="60679"/>
                  <a:pt x="77246" y="64469"/>
                  <a:pt x="72127" y="67029"/>
                </a:cubicBezTo>
                <a:cubicBezTo>
                  <a:pt x="67637" y="69274"/>
                  <a:pt x="62500" y="69928"/>
                  <a:pt x="57839" y="71792"/>
                </a:cubicBezTo>
                <a:cubicBezTo>
                  <a:pt x="54543" y="73110"/>
                  <a:pt x="52283" y="63060"/>
                  <a:pt x="48314" y="6702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4189045" y="2568397"/>
            <a:ext cx="1259263" cy="1339295"/>
          </a:xfrm>
          <a:custGeom>
            <a:avLst/>
            <a:gdLst>
              <a:gd name="connsiteX0" fmla="*/ 6350 w 760517"/>
              <a:gd name="connsiteY0" fmla="*/ 47273 h 776711"/>
              <a:gd name="connsiteX1" fmla="*/ 58737 w 760517"/>
              <a:gd name="connsiteY1" fmla="*/ 42511 h 776711"/>
              <a:gd name="connsiteX2" fmla="*/ 73025 w 760517"/>
              <a:gd name="connsiteY2" fmla="*/ 37748 h 776711"/>
              <a:gd name="connsiteX3" fmla="*/ 182562 w 760517"/>
              <a:gd name="connsiteY3" fmla="*/ 32986 h 776711"/>
              <a:gd name="connsiteX4" fmla="*/ 644525 w 760517"/>
              <a:gd name="connsiteY4" fmla="*/ 32986 h 776711"/>
              <a:gd name="connsiteX5" fmla="*/ 673100 w 760517"/>
              <a:gd name="connsiteY5" fmla="*/ 42511 h 776711"/>
              <a:gd name="connsiteX6" fmla="*/ 715962 w 760517"/>
              <a:gd name="connsiteY6" fmla="*/ 47273 h 776711"/>
              <a:gd name="connsiteX7" fmla="*/ 749300 w 760517"/>
              <a:gd name="connsiteY7" fmla="*/ 71086 h 776711"/>
              <a:gd name="connsiteX8" fmla="*/ 720725 w 760517"/>
              <a:gd name="connsiteY8" fmla="*/ 94898 h 776711"/>
              <a:gd name="connsiteX9" fmla="*/ 706437 w 760517"/>
              <a:gd name="connsiteY9" fmla="*/ 109186 h 776711"/>
              <a:gd name="connsiteX10" fmla="*/ 692150 w 760517"/>
              <a:gd name="connsiteY10" fmla="*/ 152048 h 776711"/>
              <a:gd name="connsiteX11" fmla="*/ 687387 w 760517"/>
              <a:gd name="connsiteY11" fmla="*/ 166336 h 776711"/>
              <a:gd name="connsiteX12" fmla="*/ 682625 w 760517"/>
              <a:gd name="connsiteY12" fmla="*/ 218723 h 776711"/>
              <a:gd name="connsiteX13" fmla="*/ 668337 w 760517"/>
              <a:gd name="connsiteY13" fmla="*/ 228248 h 776711"/>
              <a:gd name="connsiteX14" fmla="*/ 658812 w 760517"/>
              <a:gd name="connsiteY14" fmla="*/ 242536 h 776711"/>
              <a:gd name="connsiteX15" fmla="*/ 654050 w 760517"/>
              <a:gd name="connsiteY15" fmla="*/ 256823 h 776711"/>
              <a:gd name="connsiteX16" fmla="*/ 649287 w 760517"/>
              <a:gd name="connsiteY16" fmla="*/ 309211 h 776711"/>
              <a:gd name="connsiteX17" fmla="*/ 635000 w 760517"/>
              <a:gd name="connsiteY17" fmla="*/ 313973 h 776711"/>
              <a:gd name="connsiteX18" fmla="*/ 615950 w 760517"/>
              <a:gd name="connsiteY18" fmla="*/ 371123 h 776711"/>
              <a:gd name="connsiteX19" fmla="*/ 596900 w 760517"/>
              <a:gd name="connsiteY19" fmla="*/ 399698 h 776711"/>
              <a:gd name="connsiteX20" fmla="*/ 582612 w 760517"/>
              <a:gd name="connsiteY20" fmla="*/ 428273 h 776711"/>
              <a:gd name="connsiteX21" fmla="*/ 558800 w 760517"/>
              <a:gd name="connsiteY21" fmla="*/ 471136 h 776711"/>
              <a:gd name="connsiteX22" fmla="*/ 549275 w 760517"/>
              <a:gd name="connsiteY22" fmla="*/ 485423 h 776711"/>
              <a:gd name="connsiteX23" fmla="*/ 534987 w 760517"/>
              <a:gd name="connsiteY23" fmla="*/ 494948 h 776711"/>
              <a:gd name="connsiteX24" fmla="*/ 515937 w 760517"/>
              <a:gd name="connsiteY24" fmla="*/ 537811 h 776711"/>
              <a:gd name="connsiteX25" fmla="*/ 501650 w 760517"/>
              <a:gd name="connsiteY25" fmla="*/ 585436 h 776711"/>
              <a:gd name="connsiteX26" fmla="*/ 487362 w 760517"/>
              <a:gd name="connsiteY26" fmla="*/ 594961 h 776711"/>
              <a:gd name="connsiteX27" fmla="*/ 482600 w 760517"/>
              <a:gd name="connsiteY27" fmla="*/ 609248 h 776711"/>
              <a:gd name="connsiteX28" fmla="*/ 463550 w 760517"/>
              <a:gd name="connsiteY28" fmla="*/ 637823 h 776711"/>
              <a:gd name="connsiteX29" fmla="*/ 454025 w 760517"/>
              <a:gd name="connsiteY29" fmla="*/ 709261 h 776711"/>
              <a:gd name="connsiteX30" fmla="*/ 434975 w 760517"/>
              <a:gd name="connsiteY30" fmla="*/ 737836 h 776711"/>
              <a:gd name="connsiteX31" fmla="*/ 420687 w 760517"/>
              <a:gd name="connsiteY31" fmla="*/ 747361 h 776711"/>
              <a:gd name="connsiteX32" fmla="*/ 411162 w 760517"/>
              <a:gd name="connsiteY32" fmla="*/ 761648 h 776711"/>
              <a:gd name="connsiteX33" fmla="*/ 382587 w 760517"/>
              <a:gd name="connsiteY33" fmla="*/ 775936 h 776711"/>
              <a:gd name="connsiteX34" fmla="*/ 354012 w 760517"/>
              <a:gd name="connsiteY34" fmla="*/ 771173 h 776711"/>
              <a:gd name="connsiteX35" fmla="*/ 334962 w 760517"/>
              <a:gd name="connsiteY35" fmla="*/ 742598 h 776711"/>
              <a:gd name="connsiteX36" fmla="*/ 325437 w 760517"/>
              <a:gd name="connsiteY36" fmla="*/ 714023 h 776711"/>
              <a:gd name="connsiteX37" fmla="*/ 315912 w 760517"/>
              <a:gd name="connsiteY37" fmla="*/ 666398 h 776711"/>
              <a:gd name="connsiteX38" fmla="*/ 301625 w 760517"/>
              <a:gd name="connsiteY38" fmla="*/ 637823 h 776711"/>
              <a:gd name="connsiteX39" fmla="*/ 287337 w 760517"/>
              <a:gd name="connsiteY39" fmla="*/ 628298 h 776711"/>
              <a:gd name="connsiteX40" fmla="*/ 268287 w 760517"/>
              <a:gd name="connsiteY40" fmla="*/ 599723 h 776711"/>
              <a:gd name="connsiteX41" fmla="*/ 258762 w 760517"/>
              <a:gd name="connsiteY41" fmla="*/ 585436 h 776711"/>
              <a:gd name="connsiteX42" fmla="*/ 254000 w 760517"/>
              <a:gd name="connsiteY42" fmla="*/ 571148 h 776711"/>
              <a:gd name="connsiteX43" fmla="*/ 244475 w 760517"/>
              <a:gd name="connsiteY43" fmla="*/ 533048 h 776711"/>
              <a:gd name="connsiteX44" fmla="*/ 234950 w 760517"/>
              <a:gd name="connsiteY44" fmla="*/ 504473 h 776711"/>
              <a:gd name="connsiteX45" fmla="*/ 220662 w 760517"/>
              <a:gd name="connsiteY45" fmla="*/ 475898 h 776711"/>
              <a:gd name="connsiteX46" fmla="*/ 206375 w 760517"/>
              <a:gd name="connsiteY46" fmla="*/ 471136 h 776711"/>
              <a:gd name="connsiteX47" fmla="*/ 201612 w 760517"/>
              <a:gd name="connsiteY47" fmla="*/ 452086 h 776711"/>
              <a:gd name="connsiteX48" fmla="*/ 196850 w 760517"/>
              <a:gd name="connsiteY48" fmla="*/ 437798 h 776711"/>
              <a:gd name="connsiteX49" fmla="*/ 192087 w 760517"/>
              <a:gd name="connsiteY49" fmla="*/ 404461 h 776711"/>
              <a:gd name="connsiteX50" fmla="*/ 173037 w 760517"/>
              <a:gd name="connsiteY50" fmla="*/ 375886 h 776711"/>
              <a:gd name="connsiteX51" fmla="*/ 163512 w 760517"/>
              <a:gd name="connsiteY51" fmla="*/ 347311 h 776711"/>
              <a:gd name="connsiteX52" fmla="*/ 144462 w 760517"/>
              <a:gd name="connsiteY52" fmla="*/ 318736 h 776711"/>
              <a:gd name="connsiteX53" fmla="*/ 130175 w 760517"/>
              <a:gd name="connsiteY53" fmla="*/ 290161 h 776711"/>
              <a:gd name="connsiteX54" fmla="*/ 125412 w 760517"/>
              <a:gd name="connsiteY54" fmla="*/ 275873 h 776711"/>
              <a:gd name="connsiteX55" fmla="*/ 106362 w 760517"/>
              <a:gd name="connsiteY55" fmla="*/ 247298 h 776711"/>
              <a:gd name="connsiteX56" fmla="*/ 96837 w 760517"/>
              <a:gd name="connsiteY56" fmla="*/ 233011 h 776711"/>
              <a:gd name="connsiteX57" fmla="*/ 77787 w 760517"/>
              <a:gd name="connsiteY57" fmla="*/ 190148 h 776711"/>
              <a:gd name="connsiteX58" fmla="*/ 58737 w 760517"/>
              <a:gd name="connsiteY58" fmla="*/ 147286 h 776711"/>
              <a:gd name="connsiteX59" fmla="*/ 49212 w 760517"/>
              <a:gd name="connsiteY59" fmla="*/ 118711 h 776711"/>
              <a:gd name="connsiteX60" fmla="*/ 25400 w 760517"/>
              <a:gd name="connsiteY60" fmla="*/ 90136 h 776711"/>
              <a:gd name="connsiteX61" fmla="*/ 20637 w 760517"/>
              <a:gd name="connsiteY61" fmla="*/ 75848 h 776711"/>
              <a:gd name="connsiteX62" fmla="*/ 6350 w 760517"/>
              <a:gd name="connsiteY62" fmla="*/ 47273 h 77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760517" h="776711">
                <a:moveTo>
                  <a:pt x="6350" y="47273"/>
                </a:moveTo>
                <a:cubicBezTo>
                  <a:pt x="12700" y="41717"/>
                  <a:pt x="41379" y="44991"/>
                  <a:pt x="58737" y="42511"/>
                </a:cubicBezTo>
                <a:cubicBezTo>
                  <a:pt x="63707" y="41801"/>
                  <a:pt x="68019" y="38133"/>
                  <a:pt x="73025" y="37748"/>
                </a:cubicBezTo>
                <a:cubicBezTo>
                  <a:pt x="109464" y="34945"/>
                  <a:pt x="146050" y="34573"/>
                  <a:pt x="182562" y="32986"/>
                </a:cubicBezTo>
                <a:cubicBezTo>
                  <a:pt x="347480" y="0"/>
                  <a:pt x="236480" y="20494"/>
                  <a:pt x="644525" y="32986"/>
                </a:cubicBezTo>
                <a:cubicBezTo>
                  <a:pt x="654561" y="33293"/>
                  <a:pt x="663121" y="41402"/>
                  <a:pt x="673100" y="42511"/>
                </a:cubicBezTo>
                <a:lnTo>
                  <a:pt x="715962" y="47273"/>
                </a:lnTo>
                <a:cubicBezTo>
                  <a:pt x="749300" y="58386"/>
                  <a:pt x="741362" y="47273"/>
                  <a:pt x="749300" y="71086"/>
                </a:cubicBezTo>
                <a:cubicBezTo>
                  <a:pt x="707547" y="112836"/>
                  <a:pt x="760517" y="61738"/>
                  <a:pt x="720725" y="94898"/>
                </a:cubicBezTo>
                <a:cubicBezTo>
                  <a:pt x="715551" y="99210"/>
                  <a:pt x="711200" y="104423"/>
                  <a:pt x="706437" y="109186"/>
                </a:cubicBezTo>
                <a:lnTo>
                  <a:pt x="692150" y="152048"/>
                </a:lnTo>
                <a:lnTo>
                  <a:pt x="687387" y="166336"/>
                </a:lnTo>
                <a:cubicBezTo>
                  <a:pt x="685800" y="183798"/>
                  <a:pt x="687782" y="201964"/>
                  <a:pt x="682625" y="218723"/>
                </a:cubicBezTo>
                <a:cubicBezTo>
                  <a:pt x="680942" y="224194"/>
                  <a:pt x="672384" y="224201"/>
                  <a:pt x="668337" y="228248"/>
                </a:cubicBezTo>
                <a:cubicBezTo>
                  <a:pt x="664290" y="232295"/>
                  <a:pt x="661987" y="237773"/>
                  <a:pt x="658812" y="242536"/>
                </a:cubicBezTo>
                <a:cubicBezTo>
                  <a:pt x="657225" y="247298"/>
                  <a:pt x="654760" y="251854"/>
                  <a:pt x="654050" y="256823"/>
                </a:cubicBezTo>
                <a:cubicBezTo>
                  <a:pt x="651570" y="274181"/>
                  <a:pt x="654832" y="292576"/>
                  <a:pt x="649287" y="309211"/>
                </a:cubicBezTo>
                <a:cubicBezTo>
                  <a:pt x="647700" y="313973"/>
                  <a:pt x="639762" y="312386"/>
                  <a:pt x="635000" y="313973"/>
                </a:cubicBezTo>
                <a:cubicBezTo>
                  <a:pt x="602302" y="335771"/>
                  <a:pt x="635594" y="308261"/>
                  <a:pt x="615950" y="371123"/>
                </a:cubicBezTo>
                <a:cubicBezTo>
                  <a:pt x="612536" y="382050"/>
                  <a:pt x="600520" y="388838"/>
                  <a:pt x="596900" y="399698"/>
                </a:cubicBezTo>
                <a:cubicBezTo>
                  <a:pt x="590327" y="419416"/>
                  <a:pt x="594922" y="409809"/>
                  <a:pt x="582612" y="428273"/>
                </a:cubicBezTo>
                <a:cubicBezTo>
                  <a:pt x="574231" y="453421"/>
                  <a:pt x="580634" y="438385"/>
                  <a:pt x="558800" y="471136"/>
                </a:cubicBezTo>
                <a:cubicBezTo>
                  <a:pt x="555625" y="475898"/>
                  <a:pt x="554037" y="482248"/>
                  <a:pt x="549275" y="485423"/>
                </a:cubicBezTo>
                <a:lnTo>
                  <a:pt x="534987" y="494948"/>
                </a:lnTo>
                <a:cubicBezTo>
                  <a:pt x="523652" y="528953"/>
                  <a:pt x="531031" y="515169"/>
                  <a:pt x="515937" y="537811"/>
                </a:cubicBezTo>
                <a:cubicBezTo>
                  <a:pt x="514031" y="545437"/>
                  <a:pt x="505129" y="583116"/>
                  <a:pt x="501650" y="585436"/>
                </a:cubicBezTo>
                <a:lnTo>
                  <a:pt x="487362" y="594961"/>
                </a:lnTo>
                <a:cubicBezTo>
                  <a:pt x="485775" y="599723"/>
                  <a:pt x="485038" y="604860"/>
                  <a:pt x="482600" y="609248"/>
                </a:cubicBezTo>
                <a:cubicBezTo>
                  <a:pt x="477041" y="619255"/>
                  <a:pt x="463550" y="637823"/>
                  <a:pt x="463550" y="637823"/>
                </a:cubicBezTo>
                <a:cubicBezTo>
                  <a:pt x="463213" y="641865"/>
                  <a:pt x="463559" y="692099"/>
                  <a:pt x="454025" y="709261"/>
                </a:cubicBezTo>
                <a:cubicBezTo>
                  <a:pt x="448466" y="719268"/>
                  <a:pt x="444500" y="731486"/>
                  <a:pt x="434975" y="737836"/>
                </a:cubicBezTo>
                <a:lnTo>
                  <a:pt x="420687" y="747361"/>
                </a:lnTo>
                <a:cubicBezTo>
                  <a:pt x="417512" y="752123"/>
                  <a:pt x="415209" y="757601"/>
                  <a:pt x="411162" y="761648"/>
                </a:cubicBezTo>
                <a:cubicBezTo>
                  <a:pt x="401930" y="770880"/>
                  <a:pt x="394208" y="772062"/>
                  <a:pt x="382587" y="775936"/>
                </a:cubicBezTo>
                <a:cubicBezTo>
                  <a:pt x="373062" y="774348"/>
                  <a:pt x="361923" y="776711"/>
                  <a:pt x="354012" y="771173"/>
                </a:cubicBezTo>
                <a:cubicBezTo>
                  <a:pt x="344634" y="764608"/>
                  <a:pt x="334962" y="742598"/>
                  <a:pt x="334962" y="742598"/>
                </a:cubicBezTo>
                <a:cubicBezTo>
                  <a:pt x="331787" y="733073"/>
                  <a:pt x="327087" y="723927"/>
                  <a:pt x="325437" y="714023"/>
                </a:cubicBezTo>
                <a:cubicBezTo>
                  <a:pt x="321693" y="691559"/>
                  <a:pt x="321598" y="686297"/>
                  <a:pt x="315912" y="666398"/>
                </a:cubicBezTo>
                <a:cubicBezTo>
                  <a:pt x="312813" y="655552"/>
                  <a:pt x="309974" y="646172"/>
                  <a:pt x="301625" y="637823"/>
                </a:cubicBezTo>
                <a:cubicBezTo>
                  <a:pt x="297578" y="633776"/>
                  <a:pt x="292100" y="631473"/>
                  <a:pt x="287337" y="628298"/>
                </a:cubicBezTo>
                <a:lnTo>
                  <a:pt x="268287" y="599723"/>
                </a:lnTo>
                <a:lnTo>
                  <a:pt x="258762" y="585436"/>
                </a:lnTo>
                <a:cubicBezTo>
                  <a:pt x="257175" y="580673"/>
                  <a:pt x="255321" y="575991"/>
                  <a:pt x="254000" y="571148"/>
                </a:cubicBezTo>
                <a:cubicBezTo>
                  <a:pt x="250556" y="558518"/>
                  <a:pt x="248615" y="545467"/>
                  <a:pt x="244475" y="533048"/>
                </a:cubicBezTo>
                <a:lnTo>
                  <a:pt x="234950" y="504473"/>
                </a:lnTo>
                <a:cubicBezTo>
                  <a:pt x="231813" y="495062"/>
                  <a:pt x="229053" y="482611"/>
                  <a:pt x="220662" y="475898"/>
                </a:cubicBezTo>
                <a:cubicBezTo>
                  <a:pt x="216742" y="472762"/>
                  <a:pt x="211137" y="472723"/>
                  <a:pt x="206375" y="471136"/>
                </a:cubicBezTo>
                <a:cubicBezTo>
                  <a:pt x="204787" y="464786"/>
                  <a:pt x="203410" y="458380"/>
                  <a:pt x="201612" y="452086"/>
                </a:cubicBezTo>
                <a:cubicBezTo>
                  <a:pt x="200233" y="447259"/>
                  <a:pt x="197835" y="442721"/>
                  <a:pt x="196850" y="437798"/>
                </a:cubicBezTo>
                <a:cubicBezTo>
                  <a:pt x="194649" y="426791"/>
                  <a:pt x="196117" y="414938"/>
                  <a:pt x="192087" y="404461"/>
                </a:cubicBezTo>
                <a:cubicBezTo>
                  <a:pt x="187977" y="393776"/>
                  <a:pt x="173037" y="375886"/>
                  <a:pt x="173037" y="375886"/>
                </a:cubicBezTo>
                <a:cubicBezTo>
                  <a:pt x="169862" y="366361"/>
                  <a:pt x="169081" y="355665"/>
                  <a:pt x="163512" y="347311"/>
                </a:cubicBezTo>
                <a:lnTo>
                  <a:pt x="144462" y="318736"/>
                </a:lnTo>
                <a:cubicBezTo>
                  <a:pt x="132495" y="282829"/>
                  <a:pt x="148636" y="327083"/>
                  <a:pt x="130175" y="290161"/>
                </a:cubicBezTo>
                <a:cubicBezTo>
                  <a:pt x="127930" y="285671"/>
                  <a:pt x="127850" y="280262"/>
                  <a:pt x="125412" y="275873"/>
                </a:cubicBezTo>
                <a:cubicBezTo>
                  <a:pt x="119853" y="265866"/>
                  <a:pt x="112712" y="256823"/>
                  <a:pt x="106362" y="247298"/>
                </a:cubicBezTo>
                <a:lnTo>
                  <a:pt x="96837" y="233011"/>
                </a:lnTo>
                <a:cubicBezTo>
                  <a:pt x="85502" y="199006"/>
                  <a:pt x="92881" y="212790"/>
                  <a:pt x="77787" y="190148"/>
                </a:cubicBezTo>
                <a:cubicBezTo>
                  <a:pt x="66452" y="156143"/>
                  <a:pt x="73831" y="169927"/>
                  <a:pt x="58737" y="147286"/>
                </a:cubicBezTo>
                <a:cubicBezTo>
                  <a:pt x="55562" y="137761"/>
                  <a:pt x="56311" y="125811"/>
                  <a:pt x="49212" y="118711"/>
                </a:cubicBezTo>
                <a:cubicBezTo>
                  <a:pt x="38681" y="108179"/>
                  <a:pt x="32030" y="103395"/>
                  <a:pt x="25400" y="90136"/>
                </a:cubicBezTo>
                <a:cubicBezTo>
                  <a:pt x="23155" y="85646"/>
                  <a:pt x="22882" y="80338"/>
                  <a:pt x="20637" y="75848"/>
                </a:cubicBezTo>
                <a:cubicBezTo>
                  <a:pt x="14629" y="63833"/>
                  <a:pt x="0" y="52829"/>
                  <a:pt x="6350" y="4727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513034" y="414635"/>
            <a:ext cx="2271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ja-JP" altLang="en-US" sz="5400" b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砂</a:t>
            </a:r>
            <a:r>
              <a:rPr lang="ja-JP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時計</a:t>
            </a:r>
            <a:endParaRPr lang="ja-JP" altLang="en-US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2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1" nodeType="withEffect">
                                  <p:stCondLst>
                                    <p:cond delay="19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3" grpId="0" animBg="1"/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24</cp:revision>
  <dcterms:created xsi:type="dcterms:W3CDTF">2008-01-03T23:09:41Z</dcterms:created>
  <dcterms:modified xsi:type="dcterms:W3CDTF">2014-01-04T02:11:34Z</dcterms:modified>
</cp:coreProperties>
</file>