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9C85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908" y="-5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A209-F9A9-4D1F-9CF8-5A9DCB0B3352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9AE3-A181-4ACA-B96C-E6003DB04B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A209-F9A9-4D1F-9CF8-5A9DCB0B3352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9AE3-A181-4ACA-B96C-E6003DB04B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A209-F9A9-4D1F-9CF8-5A9DCB0B3352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9AE3-A181-4ACA-B96C-E6003DB04B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A209-F9A9-4D1F-9CF8-5A9DCB0B3352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9AE3-A181-4ACA-B96C-E6003DB04B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A209-F9A9-4D1F-9CF8-5A9DCB0B3352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9AE3-A181-4ACA-B96C-E6003DB04B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A209-F9A9-4D1F-9CF8-5A9DCB0B3352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9AE3-A181-4ACA-B96C-E6003DB04B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A209-F9A9-4D1F-9CF8-5A9DCB0B3352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9AE3-A181-4ACA-B96C-E6003DB04B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A209-F9A9-4D1F-9CF8-5A9DCB0B3352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9AE3-A181-4ACA-B96C-E6003DB04B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A209-F9A9-4D1F-9CF8-5A9DCB0B3352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9AE3-A181-4ACA-B96C-E6003DB04B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A209-F9A9-4D1F-9CF8-5A9DCB0B3352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9AE3-A181-4ACA-B96C-E6003DB04B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DA209-F9A9-4D1F-9CF8-5A9DCB0B3352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B9AE3-A181-4ACA-B96C-E6003DB04B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DA209-F9A9-4D1F-9CF8-5A9DCB0B3352}" type="datetimeFigureOut">
              <a:rPr kumimoji="1" lang="ja-JP" altLang="en-US" smtClean="0"/>
              <a:t>2014/1/4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B9AE3-A181-4ACA-B96C-E6003DB04B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3"/>
          <p:cNvGrpSpPr/>
          <p:nvPr/>
        </p:nvGrpSpPr>
        <p:grpSpPr>
          <a:xfrm>
            <a:off x="2490281" y="2645923"/>
            <a:ext cx="3599234" cy="1138136"/>
            <a:chOff x="2490281" y="2645923"/>
            <a:chExt cx="3599234" cy="1138136"/>
          </a:xfrm>
        </p:grpSpPr>
        <p:sp>
          <p:nvSpPr>
            <p:cNvPr id="5" name="正方形/長方形 4"/>
            <p:cNvSpPr/>
            <p:nvPr/>
          </p:nvSpPr>
          <p:spPr>
            <a:xfrm>
              <a:off x="2490281" y="2645923"/>
              <a:ext cx="3599234" cy="113813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円/楕円 8"/>
            <p:cNvSpPr/>
            <p:nvPr/>
          </p:nvSpPr>
          <p:spPr>
            <a:xfrm>
              <a:off x="3905657" y="2829128"/>
              <a:ext cx="817123" cy="817123"/>
            </a:xfrm>
            <a:prstGeom prst="ellipse">
              <a:avLst/>
            </a:prstGeom>
            <a:solidFill>
              <a:srgbClr val="FFFF66">
                <a:alpha val="3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2781301" y="2829128"/>
              <a:ext cx="817123" cy="817123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円/楕円 9"/>
            <p:cNvSpPr/>
            <p:nvPr/>
          </p:nvSpPr>
          <p:spPr>
            <a:xfrm>
              <a:off x="5002450" y="2829128"/>
              <a:ext cx="817123" cy="817123"/>
            </a:xfrm>
            <a:prstGeom prst="ellipse">
              <a:avLst/>
            </a:prstGeom>
            <a:solidFill>
              <a:srgbClr val="FF9C85">
                <a:alpha val="3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" name="円/楕円 5"/>
          <p:cNvSpPr/>
          <p:nvPr/>
        </p:nvSpPr>
        <p:spPr>
          <a:xfrm>
            <a:off x="2791029" y="2842098"/>
            <a:ext cx="796046" cy="796046"/>
          </a:xfrm>
          <a:prstGeom prst="ellipse">
            <a:avLst/>
          </a:prstGeom>
          <a:solidFill>
            <a:srgbClr val="92D050"/>
          </a:solidFill>
          <a:ln w="6350">
            <a:solidFill>
              <a:schemeClr val="accent1">
                <a:shade val="50000"/>
              </a:schemeClr>
            </a:solidFill>
          </a:ln>
          <a:scene3d>
            <a:camera prst="orthographicFront"/>
            <a:lightRig rig="threePt" dir="t"/>
          </a:scene3d>
          <a:sp3d>
            <a:bevelT w="152400" h="152400"/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3176076" y="700385"/>
            <a:ext cx="22717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ja-JP" altLang="en-US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信号機</a:t>
            </a:r>
            <a:endParaRPr lang="ja-JP" alt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609725" y="1504950"/>
            <a:ext cx="5353050" cy="337185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グループ化 13"/>
          <p:cNvGrpSpPr/>
          <p:nvPr/>
        </p:nvGrpSpPr>
        <p:grpSpPr>
          <a:xfrm>
            <a:off x="2490281" y="2645923"/>
            <a:ext cx="3599234" cy="1138136"/>
            <a:chOff x="2490281" y="2645923"/>
            <a:chExt cx="3599234" cy="1138136"/>
          </a:xfrm>
        </p:grpSpPr>
        <p:sp>
          <p:nvSpPr>
            <p:cNvPr id="5" name="正方形/長方形 4"/>
            <p:cNvSpPr/>
            <p:nvPr/>
          </p:nvSpPr>
          <p:spPr>
            <a:xfrm>
              <a:off x="2490281" y="2645923"/>
              <a:ext cx="3599234" cy="113813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円/楕円 8"/>
            <p:cNvSpPr/>
            <p:nvPr/>
          </p:nvSpPr>
          <p:spPr>
            <a:xfrm>
              <a:off x="3905657" y="2829128"/>
              <a:ext cx="817123" cy="817123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2781301" y="2829128"/>
              <a:ext cx="817123" cy="817123"/>
            </a:xfrm>
            <a:prstGeom prst="ellipse">
              <a:avLst/>
            </a:prstGeom>
            <a:solidFill>
              <a:srgbClr val="92D050">
                <a:alpha val="3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円/楕円 9"/>
            <p:cNvSpPr/>
            <p:nvPr/>
          </p:nvSpPr>
          <p:spPr>
            <a:xfrm>
              <a:off x="5002450" y="2829128"/>
              <a:ext cx="817123" cy="817123"/>
            </a:xfrm>
            <a:prstGeom prst="ellipse">
              <a:avLst/>
            </a:prstGeom>
            <a:solidFill>
              <a:srgbClr val="FF9C85">
                <a:alpha val="3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円/楕円 6"/>
          <p:cNvSpPr/>
          <p:nvPr/>
        </p:nvSpPr>
        <p:spPr>
          <a:xfrm>
            <a:off x="3915385" y="2839424"/>
            <a:ext cx="802531" cy="802531"/>
          </a:xfrm>
          <a:prstGeom prst="ellipse">
            <a:avLst/>
          </a:prstGeom>
          <a:solidFill>
            <a:srgbClr val="FFFF00"/>
          </a:solidFill>
          <a:ln w="6350"/>
          <a:scene3d>
            <a:camera prst="orthographicFront"/>
            <a:lightRig rig="threePt" dir="t"/>
          </a:scene3d>
          <a:sp3d prstMaterial="matte">
            <a:bevelT w="152400" h="152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3176076" y="700385"/>
            <a:ext cx="22717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ja-JP" altLang="en-US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信号機</a:t>
            </a:r>
            <a:endParaRPr lang="ja-JP" alt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609725" y="1504950"/>
            <a:ext cx="5353050" cy="337185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3"/>
          <p:cNvGrpSpPr/>
          <p:nvPr/>
        </p:nvGrpSpPr>
        <p:grpSpPr>
          <a:xfrm>
            <a:off x="2490281" y="2645923"/>
            <a:ext cx="3599234" cy="1138136"/>
            <a:chOff x="2490281" y="2645923"/>
            <a:chExt cx="3599234" cy="1138136"/>
          </a:xfrm>
        </p:grpSpPr>
        <p:sp>
          <p:nvSpPr>
            <p:cNvPr id="5" name="正方形/長方形 4"/>
            <p:cNvSpPr/>
            <p:nvPr/>
          </p:nvSpPr>
          <p:spPr>
            <a:xfrm>
              <a:off x="2490281" y="2645923"/>
              <a:ext cx="3599234" cy="113813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円/楕円 8"/>
            <p:cNvSpPr/>
            <p:nvPr/>
          </p:nvSpPr>
          <p:spPr>
            <a:xfrm>
              <a:off x="3905657" y="2829128"/>
              <a:ext cx="817123" cy="817123"/>
            </a:xfrm>
            <a:prstGeom prst="ellipse">
              <a:avLst/>
            </a:prstGeom>
            <a:solidFill>
              <a:srgbClr val="FFFF66">
                <a:alpha val="3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2781301" y="2829128"/>
              <a:ext cx="817123" cy="817123"/>
            </a:xfrm>
            <a:prstGeom prst="ellipse">
              <a:avLst/>
            </a:prstGeom>
            <a:solidFill>
              <a:srgbClr val="92D050">
                <a:alpha val="3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円/楕円 9"/>
            <p:cNvSpPr/>
            <p:nvPr/>
          </p:nvSpPr>
          <p:spPr>
            <a:xfrm>
              <a:off x="5002450" y="2829128"/>
              <a:ext cx="817123" cy="817123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" name="円/楕円 7"/>
          <p:cNvSpPr/>
          <p:nvPr/>
        </p:nvSpPr>
        <p:spPr>
          <a:xfrm>
            <a:off x="5017769" y="2845097"/>
            <a:ext cx="793453" cy="793453"/>
          </a:xfrm>
          <a:prstGeom prst="ellipse">
            <a:avLst/>
          </a:prstGeom>
          <a:solidFill>
            <a:srgbClr val="FF0000"/>
          </a:solidFill>
          <a:ln w="6350"/>
          <a:scene3d>
            <a:camera prst="orthographicFront"/>
            <a:lightRig rig="threePt" dir="t"/>
          </a:scene3d>
          <a:sp3d>
            <a:bevelT w="152400" h="1524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3176076" y="700385"/>
            <a:ext cx="22717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ja-JP" altLang="en-US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信号機</a:t>
            </a:r>
            <a:endParaRPr lang="ja-JP" alt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609725" y="1504950"/>
            <a:ext cx="5353050" cy="337185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3</Words>
  <Application>Microsoft Office PowerPoint</Application>
  <PresentationFormat>画面に合わせる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iwt</dc:creator>
  <cp:lastModifiedBy>iwt</cp:lastModifiedBy>
  <cp:revision>13</cp:revision>
  <dcterms:created xsi:type="dcterms:W3CDTF">2008-12-21T06:01:50Z</dcterms:created>
  <dcterms:modified xsi:type="dcterms:W3CDTF">2014-01-04T07:36:00Z</dcterms:modified>
</cp:coreProperties>
</file>