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54" autoAdjust="0"/>
    <p:restoredTop sz="94660"/>
  </p:normalViewPr>
  <p:slideViewPr>
    <p:cSldViewPr snapToGrid="0">
      <p:cViewPr>
        <p:scale>
          <a:sx n="100" d="100"/>
          <a:sy n="100" d="100"/>
        </p:scale>
        <p:origin x="-1908" y="-6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C9FB-8367-432C-AE8B-CDCBE8A65AAF}" type="datetimeFigureOut">
              <a:rPr kumimoji="1" lang="ja-JP" altLang="en-US" smtClean="0"/>
              <a:t>2014/1/5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A91A-962E-4DAC-AB99-1BBDE19B8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C9FB-8367-432C-AE8B-CDCBE8A65AAF}" type="datetimeFigureOut">
              <a:rPr kumimoji="1" lang="ja-JP" altLang="en-US" smtClean="0"/>
              <a:t>2014/1/5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A91A-962E-4DAC-AB99-1BBDE19B8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C9FB-8367-432C-AE8B-CDCBE8A65AAF}" type="datetimeFigureOut">
              <a:rPr kumimoji="1" lang="ja-JP" altLang="en-US" smtClean="0"/>
              <a:t>2014/1/5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A91A-962E-4DAC-AB99-1BBDE19B8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C9FB-8367-432C-AE8B-CDCBE8A65AAF}" type="datetimeFigureOut">
              <a:rPr kumimoji="1" lang="ja-JP" altLang="en-US" smtClean="0"/>
              <a:t>2014/1/5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A91A-962E-4DAC-AB99-1BBDE19B8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C9FB-8367-432C-AE8B-CDCBE8A65AAF}" type="datetimeFigureOut">
              <a:rPr kumimoji="1" lang="ja-JP" altLang="en-US" smtClean="0"/>
              <a:t>2014/1/5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A91A-962E-4DAC-AB99-1BBDE19B8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C9FB-8367-432C-AE8B-CDCBE8A65AAF}" type="datetimeFigureOut">
              <a:rPr kumimoji="1" lang="ja-JP" altLang="en-US" smtClean="0"/>
              <a:t>2014/1/5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A91A-962E-4DAC-AB99-1BBDE19B8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C9FB-8367-432C-AE8B-CDCBE8A65AAF}" type="datetimeFigureOut">
              <a:rPr kumimoji="1" lang="ja-JP" altLang="en-US" smtClean="0"/>
              <a:t>2014/1/5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A91A-962E-4DAC-AB99-1BBDE19B8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C9FB-8367-432C-AE8B-CDCBE8A65AAF}" type="datetimeFigureOut">
              <a:rPr kumimoji="1" lang="ja-JP" altLang="en-US" smtClean="0"/>
              <a:t>2014/1/5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A91A-962E-4DAC-AB99-1BBDE19B8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C9FB-8367-432C-AE8B-CDCBE8A65AAF}" type="datetimeFigureOut">
              <a:rPr kumimoji="1" lang="ja-JP" altLang="en-US" smtClean="0"/>
              <a:t>2014/1/5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A91A-962E-4DAC-AB99-1BBDE19B8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C9FB-8367-432C-AE8B-CDCBE8A65AAF}" type="datetimeFigureOut">
              <a:rPr kumimoji="1" lang="ja-JP" altLang="en-US" smtClean="0"/>
              <a:t>2014/1/5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A91A-962E-4DAC-AB99-1BBDE19B8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C9FB-8367-432C-AE8B-CDCBE8A65AAF}" type="datetimeFigureOut">
              <a:rPr kumimoji="1" lang="ja-JP" altLang="en-US" smtClean="0"/>
              <a:t>2014/1/5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A91A-962E-4DAC-AB99-1BBDE19B8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BC9FB-8367-432C-AE8B-CDCBE8A65AAF}" type="datetimeFigureOut">
              <a:rPr kumimoji="1" lang="ja-JP" altLang="en-US" smtClean="0"/>
              <a:t>2014/1/5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6A91A-962E-4DAC-AB99-1BBDE19B8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875247" y="-463094"/>
            <a:ext cx="91242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00" dirty="0" smtClean="0">
                <a:solidFill>
                  <a:schemeClr val="bg1"/>
                </a:solidFill>
              </a:rPr>
              <a:t>● ● ●</a:t>
            </a:r>
            <a:r>
              <a:rPr lang="ja-JP" altLang="en-US" sz="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ja-JP" altLang="en-US" sz="800" dirty="0" smtClean="0">
                <a:solidFill>
                  <a:schemeClr val="bg1"/>
                </a:solidFill>
              </a:rPr>
              <a:t>● ● ●</a:t>
            </a:r>
            <a:endParaRPr kumimoji="1" lang="ja-JP" altLang="en-US" sz="800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38429" y="-354179"/>
            <a:ext cx="100540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00" dirty="0" smtClean="0">
                <a:solidFill>
                  <a:schemeClr val="bg1"/>
                </a:solidFill>
              </a:rPr>
              <a:t>● ● ●</a:t>
            </a:r>
            <a:r>
              <a:rPr lang="ja-JP" altLang="en-US" sz="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ja-JP" altLang="en-US" sz="900" dirty="0" smtClean="0">
                <a:solidFill>
                  <a:schemeClr val="bg1"/>
                </a:solidFill>
              </a:rPr>
              <a:t>● ● ●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012013" y="-665372"/>
            <a:ext cx="91242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00" dirty="0" smtClean="0">
                <a:solidFill>
                  <a:schemeClr val="bg1"/>
                </a:solidFill>
              </a:rPr>
              <a:t>● ● ●</a:t>
            </a:r>
            <a:r>
              <a:rPr lang="ja-JP" altLang="en-US" sz="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ja-JP" altLang="en-US" sz="800" dirty="0" smtClean="0">
                <a:solidFill>
                  <a:schemeClr val="bg1"/>
                </a:solidFill>
              </a:rPr>
              <a:t>● ● ●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893681" y="-590114"/>
            <a:ext cx="100540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00" dirty="0" smtClean="0">
                <a:solidFill>
                  <a:schemeClr val="bg1"/>
                </a:solidFill>
              </a:rPr>
              <a:t>● ● ●</a:t>
            </a:r>
            <a:r>
              <a:rPr lang="ja-JP" altLang="en-US" sz="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ja-JP" altLang="en-US" sz="900" dirty="0" smtClean="0">
                <a:solidFill>
                  <a:schemeClr val="bg1"/>
                </a:solidFill>
              </a:rPr>
              <a:t>● ● ●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0381" y="-1398138"/>
            <a:ext cx="91242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00" dirty="0" smtClean="0">
                <a:solidFill>
                  <a:schemeClr val="bg1"/>
                </a:solidFill>
              </a:rPr>
              <a:t>● ● ●</a:t>
            </a:r>
            <a:r>
              <a:rPr lang="ja-JP" altLang="en-US" sz="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ja-JP" altLang="en-US" sz="800" dirty="0" smtClean="0">
                <a:solidFill>
                  <a:schemeClr val="bg1"/>
                </a:solidFill>
              </a:rPr>
              <a:t>● ● ●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605999" y="-2293514"/>
            <a:ext cx="91242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00" dirty="0" smtClean="0">
                <a:solidFill>
                  <a:schemeClr val="bg1"/>
                </a:solidFill>
              </a:rPr>
              <a:t>● ● ●</a:t>
            </a:r>
            <a:r>
              <a:rPr lang="ja-JP" altLang="en-US" sz="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ja-JP" altLang="en-US" sz="800" dirty="0" smtClean="0">
                <a:solidFill>
                  <a:schemeClr val="bg1"/>
                </a:solidFill>
              </a:rPr>
              <a:t>● ● ●</a:t>
            </a:r>
            <a:endParaRPr lang="ja-JP" altLang="en-US" sz="800" dirty="0">
              <a:solidFill>
                <a:schemeClr val="bg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449275" y="-2456909"/>
            <a:ext cx="91242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00" dirty="0" smtClean="0">
                <a:solidFill>
                  <a:schemeClr val="bg1"/>
                </a:solidFill>
              </a:rPr>
              <a:t>● ● ●</a:t>
            </a:r>
            <a:r>
              <a:rPr lang="ja-JP" altLang="en-US" sz="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ja-JP" altLang="en-US" sz="800" dirty="0" smtClean="0">
                <a:solidFill>
                  <a:schemeClr val="bg1"/>
                </a:solidFill>
              </a:rPr>
              <a:t>● ● ●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038011" y="-1720770"/>
            <a:ext cx="100540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00" dirty="0" smtClean="0">
                <a:solidFill>
                  <a:schemeClr val="bg1"/>
                </a:solidFill>
              </a:rPr>
              <a:t>● ● ●</a:t>
            </a:r>
            <a:r>
              <a:rPr lang="ja-JP" altLang="en-US" sz="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ja-JP" altLang="en-US" sz="900" dirty="0" smtClean="0">
                <a:solidFill>
                  <a:schemeClr val="bg1"/>
                </a:solidFill>
              </a:rPr>
              <a:t>● ● ●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0" y="5535561"/>
            <a:ext cx="9144000" cy="13224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831801" y="-1098828"/>
            <a:ext cx="91242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00" dirty="0" smtClean="0">
                <a:solidFill>
                  <a:schemeClr val="bg1"/>
                </a:solidFill>
              </a:rPr>
              <a:t>● ● ●</a:t>
            </a:r>
            <a:r>
              <a:rPr lang="ja-JP" altLang="en-US" sz="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ja-JP" altLang="en-US" sz="800" dirty="0" smtClean="0">
                <a:solidFill>
                  <a:schemeClr val="bg1"/>
                </a:solidFill>
              </a:rPr>
              <a:t>● ● ●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138597" y="-1398242"/>
            <a:ext cx="100540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00" dirty="0" smtClean="0">
                <a:solidFill>
                  <a:schemeClr val="bg1"/>
                </a:solidFill>
              </a:rPr>
              <a:t>● ● ●</a:t>
            </a:r>
            <a:r>
              <a:rPr lang="ja-JP" altLang="en-US" sz="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ja-JP" altLang="en-US" sz="900" dirty="0" smtClean="0">
                <a:solidFill>
                  <a:schemeClr val="bg1"/>
                </a:solidFill>
              </a:rPr>
              <a:t>● ● ●</a:t>
            </a:r>
          </a:p>
        </p:txBody>
      </p:sp>
      <p:grpSp>
        <p:nvGrpSpPr>
          <p:cNvPr id="17" name="グループ化 16"/>
          <p:cNvGrpSpPr/>
          <p:nvPr/>
        </p:nvGrpSpPr>
        <p:grpSpPr>
          <a:xfrm>
            <a:off x="6046839" y="4837471"/>
            <a:ext cx="1061884" cy="727587"/>
            <a:chOff x="6046839" y="4906297"/>
            <a:chExt cx="1061884" cy="727587"/>
          </a:xfrm>
        </p:grpSpPr>
        <p:sp>
          <p:nvSpPr>
            <p:cNvPr id="15" name="台形 14"/>
            <p:cNvSpPr/>
            <p:nvPr/>
          </p:nvSpPr>
          <p:spPr>
            <a:xfrm>
              <a:off x="6046839" y="4906297"/>
              <a:ext cx="1061884" cy="462116"/>
            </a:xfrm>
            <a:prstGeom prst="trapezoid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6194321" y="5388078"/>
              <a:ext cx="776749" cy="24580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3180735" y="4911212"/>
            <a:ext cx="948111" cy="614516"/>
            <a:chOff x="6046839" y="4916129"/>
            <a:chExt cx="1061884" cy="688258"/>
          </a:xfrm>
        </p:grpSpPr>
        <p:sp>
          <p:nvSpPr>
            <p:cNvPr id="21" name="台形 20"/>
            <p:cNvSpPr/>
            <p:nvPr/>
          </p:nvSpPr>
          <p:spPr>
            <a:xfrm>
              <a:off x="6046839" y="4916129"/>
              <a:ext cx="1061884" cy="462116"/>
            </a:xfrm>
            <a:prstGeom prst="trapezoid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6194321" y="5358581"/>
              <a:ext cx="776749" cy="24580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3" name="正方形/長方形 22"/>
          <p:cNvSpPr/>
          <p:nvPr/>
        </p:nvSpPr>
        <p:spPr>
          <a:xfrm>
            <a:off x="6440129" y="5289755"/>
            <a:ext cx="275303" cy="176980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3544529" y="5324168"/>
            <a:ext cx="245806" cy="158018"/>
          </a:xfrm>
          <a:prstGeom prst="rect">
            <a:avLst/>
          </a:prstGeom>
          <a:solidFill>
            <a:srgbClr val="FFFF6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6" name="グループ化 25"/>
          <p:cNvGrpSpPr/>
          <p:nvPr/>
        </p:nvGrpSpPr>
        <p:grpSpPr>
          <a:xfrm>
            <a:off x="589931" y="5122611"/>
            <a:ext cx="698089" cy="442446"/>
            <a:chOff x="6271015" y="4916129"/>
            <a:chExt cx="837708" cy="530935"/>
          </a:xfrm>
        </p:grpSpPr>
        <p:sp>
          <p:nvSpPr>
            <p:cNvPr id="27" name="台形 26"/>
            <p:cNvSpPr/>
            <p:nvPr/>
          </p:nvSpPr>
          <p:spPr>
            <a:xfrm>
              <a:off x="6271015" y="4916129"/>
              <a:ext cx="837708" cy="318565"/>
            </a:xfrm>
            <a:prstGeom prst="trapezoid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6383107" y="5264185"/>
              <a:ext cx="631233" cy="18287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500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6" dur="3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0" dur="3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3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800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4" dur="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200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8" dur="3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2" dur="3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200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6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500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0" dur="5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400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4" dur="3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3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700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8" dur="5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300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2" dur="3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3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7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2500" autoRev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7" dur="2500" autoRev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8" dur="2500" autoRev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500" autoRev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7" presetClass="emph" presetSubtype="0" repeatCount="indefinite" fill="hold" grpId="0" nodeType="withEffect">
                                  <p:stCondLst>
                                    <p:cond delay="2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51" dur="2500" autoRev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2" dur="2500" autoRev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3" dur="2500" autoRev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2500" autoRev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3" grpId="0"/>
      <p:bldP spid="14" grpId="0"/>
      <p:bldP spid="23" grpId="1" animBg="1"/>
      <p:bldP spid="24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60</Words>
  <Application>Microsoft Office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iwt</dc:creator>
  <cp:lastModifiedBy>iwt</cp:lastModifiedBy>
  <cp:revision>26</cp:revision>
  <dcterms:created xsi:type="dcterms:W3CDTF">2008-12-23T01:13:46Z</dcterms:created>
  <dcterms:modified xsi:type="dcterms:W3CDTF">2014-01-05T01:48:11Z</dcterms:modified>
</cp:coreProperties>
</file>