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2430" y="21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0AB65-F954-4D96-AD4C-8839665F7934}" type="datetimeFigureOut">
              <a:rPr kumimoji="1" lang="ja-JP" altLang="en-US" smtClean="0"/>
              <a:pPr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09527-5FB5-492B-A218-E19D66D75E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 </a:t>
            </a:r>
            <a:endParaRPr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674432" y="1154243"/>
            <a:ext cx="134912" cy="1499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540176" y="1051810"/>
            <a:ext cx="134912" cy="1499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941100" y="949378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7245619" y="1764967"/>
            <a:ext cx="84821" cy="866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5 8"/>
          <p:cNvSpPr/>
          <p:nvPr/>
        </p:nvSpPr>
        <p:spPr>
          <a:xfrm>
            <a:off x="884419" y="2023673"/>
            <a:ext cx="239843" cy="232347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星 5 9"/>
          <p:cNvSpPr/>
          <p:nvPr/>
        </p:nvSpPr>
        <p:spPr>
          <a:xfrm>
            <a:off x="2310983" y="632085"/>
            <a:ext cx="239843" cy="232347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星 5 10"/>
          <p:cNvSpPr/>
          <p:nvPr/>
        </p:nvSpPr>
        <p:spPr>
          <a:xfrm>
            <a:off x="4472065" y="2186065"/>
            <a:ext cx="239843" cy="232347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星 5 11"/>
          <p:cNvSpPr/>
          <p:nvPr/>
        </p:nvSpPr>
        <p:spPr>
          <a:xfrm>
            <a:off x="637081" y="3425253"/>
            <a:ext cx="239843" cy="232347"/>
          </a:xfrm>
          <a:prstGeom prst="star5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星 5 12"/>
          <p:cNvSpPr/>
          <p:nvPr/>
        </p:nvSpPr>
        <p:spPr>
          <a:xfrm>
            <a:off x="4874301" y="3450236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5 13"/>
          <p:cNvSpPr/>
          <p:nvPr/>
        </p:nvSpPr>
        <p:spPr>
          <a:xfrm>
            <a:off x="6248400" y="1541488"/>
            <a:ext cx="239843" cy="232347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525841" y="193373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7175290" y="632087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554510" y="477188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2278628" y="3263610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7924798" y="155398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846881" y="228200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5891133" y="229349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397769" y="2978047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3535179" y="507169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7465100" y="2473378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826956" y="58711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07566" y="1961214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971205" y="2743201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7917302" y="4739391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4794353" y="14140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8499422" y="719529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4261202" y="73764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4939133" y="112451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1111770" y="484432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996720" y="5176604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1693888" y="3515194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8412104" y="325336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5708753" y="23284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5861153" y="24808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8516910" y="2423411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6165953" y="27856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3755035" y="418225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2888104" y="2678244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星 4 42"/>
          <p:cNvSpPr/>
          <p:nvPr/>
        </p:nvSpPr>
        <p:spPr>
          <a:xfrm>
            <a:off x="1695637" y="1245808"/>
            <a:ext cx="232348" cy="239842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星 4 43"/>
          <p:cNvSpPr/>
          <p:nvPr/>
        </p:nvSpPr>
        <p:spPr>
          <a:xfrm>
            <a:off x="5571344" y="452204"/>
            <a:ext cx="154898" cy="159894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星 4 44"/>
          <p:cNvSpPr/>
          <p:nvPr/>
        </p:nvSpPr>
        <p:spPr>
          <a:xfrm>
            <a:off x="7065364" y="3250368"/>
            <a:ext cx="154898" cy="159894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星 4 45"/>
          <p:cNvSpPr/>
          <p:nvPr/>
        </p:nvSpPr>
        <p:spPr>
          <a:xfrm>
            <a:off x="5291528" y="2068643"/>
            <a:ext cx="154898" cy="159894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星 4 46"/>
          <p:cNvSpPr/>
          <p:nvPr/>
        </p:nvSpPr>
        <p:spPr>
          <a:xfrm>
            <a:off x="377253" y="392243"/>
            <a:ext cx="154898" cy="159894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星 4 47"/>
          <p:cNvSpPr/>
          <p:nvPr/>
        </p:nvSpPr>
        <p:spPr>
          <a:xfrm>
            <a:off x="8691797" y="1264171"/>
            <a:ext cx="154898" cy="159894"/>
          </a:xfrm>
          <a:prstGeom prst="star4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星 5 48"/>
          <p:cNvSpPr/>
          <p:nvPr/>
        </p:nvSpPr>
        <p:spPr>
          <a:xfrm>
            <a:off x="1976203" y="1511508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星 5 49"/>
          <p:cNvSpPr/>
          <p:nvPr/>
        </p:nvSpPr>
        <p:spPr>
          <a:xfrm>
            <a:off x="2932200" y="3396147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星 5 50"/>
          <p:cNvSpPr/>
          <p:nvPr/>
        </p:nvSpPr>
        <p:spPr>
          <a:xfrm>
            <a:off x="4409606" y="2775678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星 5 51"/>
          <p:cNvSpPr/>
          <p:nvPr/>
        </p:nvSpPr>
        <p:spPr>
          <a:xfrm>
            <a:off x="2515848" y="4427095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星 5 52"/>
          <p:cNvSpPr/>
          <p:nvPr/>
        </p:nvSpPr>
        <p:spPr>
          <a:xfrm>
            <a:off x="259080" y="3094095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星 5 53"/>
          <p:cNvSpPr/>
          <p:nvPr/>
        </p:nvSpPr>
        <p:spPr>
          <a:xfrm>
            <a:off x="587114" y="2535836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星 5 54"/>
          <p:cNvSpPr/>
          <p:nvPr/>
        </p:nvSpPr>
        <p:spPr>
          <a:xfrm>
            <a:off x="7046001" y="1248056"/>
            <a:ext cx="169889" cy="169889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-183793" y="3957403"/>
            <a:ext cx="9747892" cy="3312827"/>
          </a:xfrm>
          <a:custGeom>
            <a:avLst/>
            <a:gdLst>
              <a:gd name="connsiteX0" fmla="*/ 191663 w 9418109"/>
              <a:gd name="connsiteY0" fmla="*/ 794479 h 3110459"/>
              <a:gd name="connsiteX1" fmla="*/ 266614 w 9418109"/>
              <a:gd name="connsiteY1" fmla="*/ 786984 h 3110459"/>
              <a:gd name="connsiteX2" fmla="*/ 311584 w 9418109"/>
              <a:gd name="connsiteY2" fmla="*/ 771994 h 3110459"/>
              <a:gd name="connsiteX3" fmla="*/ 558922 w 9418109"/>
              <a:gd name="connsiteY3" fmla="*/ 764499 h 3110459"/>
              <a:gd name="connsiteX4" fmla="*/ 618883 w 9418109"/>
              <a:gd name="connsiteY4" fmla="*/ 712033 h 3110459"/>
              <a:gd name="connsiteX5" fmla="*/ 663853 w 9418109"/>
              <a:gd name="connsiteY5" fmla="*/ 697043 h 3110459"/>
              <a:gd name="connsiteX6" fmla="*/ 678843 w 9418109"/>
              <a:gd name="connsiteY6" fmla="*/ 674558 h 3110459"/>
              <a:gd name="connsiteX7" fmla="*/ 723814 w 9418109"/>
              <a:gd name="connsiteY7" fmla="*/ 659567 h 3110459"/>
              <a:gd name="connsiteX8" fmla="*/ 918686 w 9418109"/>
              <a:gd name="connsiteY8" fmla="*/ 652072 h 3110459"/>
              <a:gd name="connsiteX9" fmla="*/ 948666 w 9418109"/>
              <a:gd name="connsiteY9" fmla="*/ 607102 h 3110459"/>
              <a:gd name="connsiteX10" fmla="*/ 1016122 w 9418109"/>
              <a:gd name="connsiteY10" fmla="*/ 569627 h 3110459"/>
              <a:gd name="connsiteX11" fmla="*/ 1278450 w 9418109"/>
              <a:gd name="connsiteY11" fmla="*/ 562131 h 3110459"/>
              <a:gd name="connsiteX12" fmla="*/ 1300935 w 9418109"/>
              <a:gd name="connsiteY12" fmla="*/ 547141 h 3110459"/>
              <a:gd name="connsiteX13" fmla="*/ 1308430 w 9418109"/>
              <a:gd name="connsiteY13" fmla="*/ 524656 h 3110459"/>
              <a:gd name="connsiteX14" fmla="*/ 1338410 w 9418109"/>
              <a:gd name="connsiteY14" fmla="*/ 479686 h 3110459"/>
              <a:gd name="connsiteX15" fmla="*/ 1368391 w 9418109"/>
              <a:gd name="connsiteY15" fmla="*/ 442210 h 3110459"/>
              <a:gd name="connsiteX16" fmla="*/ 1375886 w 9418109"/>
              <a:gd name="connsiteY16" fmla="*/ 419725 h 3110459"/>
              <a:gd name="connsiteX17" fmla="*/ 1413361 w 9418109"/>
              <a:gd name="connsiteY17" fmla="*/ 382249 h 3110459"/>
              <a:gd name="connsiteX18" fmla="*/ 1458332 w 9418109"/>
              <a:gd name="connsiteY18" fmla="*/ 352269 h 3110459"/>
              <a:gd name="connsiteX19" fmla="*/ 1638214 w 9418109"/>
              <a:gd name="connsiteY19" fmla="*/ 344774 h 3110459"/>
              <a:gd name="connsiteX20" fmla="*/ 1675689 w 9418109"/>
              <a:gd name="connsiteY20" fmla="*/ 314794 h 3110459"/>
              <a:gd name="connsiteX21" fmla="*/ 1698174 w 9418109"/>
              <a:gd name="connsiteY21" fmla="*/ 299804 h 3110459"/>
              <a:gd name="connsiteX22" fmla="*/ 1728155 w 9418109"/>
              <a:gd name="connsiteY22" fmla="*/ 269823 h 3110459"/>
              <a:gd name="connsiteX23" fmla="*/ 1743145 w 9418109"/>
              <a:gd name="connsiteY23" fmla="*/ 247338 h 3110459"/>
              <a:gd name="connsiteX24" fmla="*/ 1765630 w 9418109"/>
              <a:gd name="connsiteY24" fmla="*/ 239843 h 3110459"/>
              <a:gd name="connsiteX25" fmla="*/ 1803105 w 9418109"/>
              <a:gd name="connsiteY25" fmla="*/ 209863 h 3110459"/>
              <a:gd name="connsiteX26" fmla="*/ 2207840 w 9418109"/>
              <a:gd name="connsiteY26" fmla="*/ 202367 h 3110459"/>
              <a:gd name="connsiteX27" fmla="*/ 2402712 w 9418109"/>
              <a:gd name="connsiteY27" fmla="*/ 202367 h 3110459"/>
              <a:gd name="connsiteX28" fmla="*/ 2567604 w 9418109"/>
              <a:gd name="connsiteY28" fmla="*/ 194872 h 3110459"/>
              <a:gd name="connsiteX29" fmla="*/ 2590089 w 9418109"/>
              <a:gd name="connsiteY29" fmla="*/ 172387 h 3110459"/>
              <a:gd name="connsiteX30" fmla="*/ 2612574 w 9418109"/>
              <a:gd name="connsiteY30" fmla="*/ 157397 h 3110459"/>
              <a:gd name="connsiteX31" fmla="*/ 2627564 w 9418109"/>
              <a:gd name="connsiteY31" fmla="*/ 134912 h 3110459"/>
              <a:gd name="connsiteX32" fmla="*/ 2650050 w 9418109"/>
              <a:gd name="connsiteY32" fmla="*/ 127417 h 3110459"/>
              <a:gd name="connsiteX33" fmla="*/ 2829932 w 9418109"/>
              <a:gd name="connsiteY33" fmla="*/ 119922 h 3110459"/>
              <a:gd name="connsiteX34" fmla="*/ 2844922 w 9418109"/>
              <a:gd name="connsiteY34" fmla="*/ 104931 h 3110459"/>
              <a:gd name="connsiteX35" fmla="*/ 2889892 w 9418109"/>
              <a:gd name="connsiteY35" fmla="*/ 74951 h 3110459"/>
              <a:gd name="connsiteX36" fmla="*/ 2904883 w 9418109"/>
              <a:gd name="connsiteY36" fmla="*/ 59961 h 3110459"/>
              <a:gd name="connsiteX37" fmla="*/ 2934863 w 9418109"/>
              <a:gd name="connsiteY37" fmla="*/ 44971 h 3110459"/>
              <a:gd name="connsiteX38" fmla="*/ 2957348 w 9418109"/>
              <a:gd name="connsiteY38" fmla="*/ 22486 h 3110459"/>
              <a:gd name="connsiteX39" fmla="*/ 2979833 w 9418109"/>
              <a:gd name="connsiteY39" fmla="*/ 14990 h 3110459"/>
              <a:gd name="connsiteX40" fmla="*/ 3002319 w 9418109"/>
              <a:gd name="connsiteY40" fmla="*/ 0 h 3110459"/>
              <a:gd name="connsiteX41" fmla="*/ 3234666 w 9418109"/>
              <a:gd name="connsiteY41" fmla="*/ 7495 h 3110459"/>
              <a:gd name="connsiteX42" fmla="*/ 3332102 w 9418109"/>
              <a:gd name="connsiteY42" fmla="*/ 14990 h 3110459"/>
              <a:gd name="connsiteX43" fmla="*/ 3422043 w 9418109"/>
              <a:gd name="connsiteY43" fmla="*/ 37476 h 3110459"/>
              <a:gd name="connsiteX44" fmla="*/ 3714351 w 9418109"/>
              <a:gd name="connsiteY44" fmla="*/ 52466 h 3110459"/>
              <a:gd name="connsiteX45" fmla="*/ 3766817 w 9418109"/>
              <a:gd name="connsiteY45" fmla="*/ 67456 h 3110459"/>
              <a:gd name="connsiteX46" fmla="*/ 3811787 w 9418109"/>
              <a:gd name="connsiteY46" fmla="*/ 82446 h 3110459"/>
              <a:gd name="connsiteX47" fmla="*/ 3856758 w 9418109"/>
              <a:gd name="connsiteY47" fmla="*/ 97436 h 3110459"/>
              <a:gd name="connsiteX48" fmla="*/ 3901728 w 9418109"/>
              <a:gd name="connsiteY48" fmla="*/ 112427 h 3110459"/>
              <a:gd name="connsiteX49" fmla="*/ 3924214 w 9418109"/>
              <a:gd name="connsiteY49" fmla="*/ 119922 h 3110459"/>
              <a:gd name="connsiteX50" fmla="*/ 4021650 w 9418109"/>
              <a:gd name="connsiteY50" fmla="*/ 127417 h 3110459"/>
              <a:gd name="connsiteX51" fmla="*/ 4089105 w 9418109"/>
              <a:gd name="connsiteY51" fmla="*/ 149902 h 3110459"/>
              <a:gd name="connsiteX52" fmla="*/ 4111591 w 9418109"/>
              <a:gd name="connsiteY52" fmla="*/ 157397 h 3110459"/>
              <a:gd name="connsiteX53" fmla="*/ 4156561 w 9418109"/>
              <a:gd name="connsiteY53" fmla="*/ 187377 h 3110459"/>
              <a:gd name="connsiteX54" fmla="*/ 4179046 w 9418109"/>
              <a:gd name="connsiteY54" fmla="*/ 202367 h 3110459"/>
              <a:gd name="connsiteX55" fmla="*/ 4201532 w 9418109"/>
              <a:gd name="connsiteY55" fmla="*/ 209863 h 3110459"/>
              <a:gd name="connsiteX56" fmla="*/ 4224017 w 9418109"/>
              <a:gd name="connsiteY56" fmla="*/ 224853 h 3110459"/>
              <a:gd name="connsiteX57" fmla="*/ 4328948 w 9418109"/>
              <a:gd name="connsiteY57" fmla="*/ 232348 h 3110459"/>
              <a:gd name="connsiteX58" fmla="*/ 4373919 w 9418109"/>
              <a:gd name="connsiteY58" fmla="*/ 239843 h 3110459"/>
              <a:gd name="connsiteX59" fmla="*/ 4396404 w 9418109"/>
              <a:gd name="connsiteY59" fmla="*/ 247338 h 3110459"/>
              <a:gd name="connsiteX60" fmla="*/ 4486345 w 9418109"/>
              <a:gd name="connsiteY60" fmla="*/ 254833 h 3110459"/>
              <a:gd name="connsiteX61" fmla="*/ 4553801 w 9418109"/>
              <a:gd name="connsiteY61" fmla="*/ 292308 h 3110459"/>
              <a:gd name="connsiteX62" fmla="*/ 4576286 w 9418109"/>
              <a:gd name="connsiteY62" fmla="*/ 307299 h 3110459"/>
              <a:gd name="connsiteX63" fmla="*/ 4598771 w 9418109"/>
              <a:gd name="connsiteY63" fmla="*/ 314794 h 3110459"/>
              <a:gd name="connsiteX64" fmla="*/ 4643742 w 9418109"/>
              <a:gd name="connsiteY64" fmla="*/ 337279 h 3110459"/>
              <a:gd name="connsiteX65" fmla="*/ 4756168 w 9418109"/>
              <a:gd name="connsiteY65" fmla="*/ 344774 h 3110459"/>
              <a:gd name="connsiteX66" fmla="*/ 4801138 w 9418109"/>
              <a:gd name="connsiteY66" fmla="*/ 359764 h 3110459"/>
              <a:gd name="connsiteX67" fmla="*/ 4823623 w 9418109"/>
              <a:gd name="connsiteY67" fmla="*/ 367259 h 3110459"/>
              <a:gd name="connsiteX68" fmla="*/ 4898574 w 9418109"/>
              <a:gd name="connsiteY68" fmla="*/ 374754 h 3110459"/>
              <a:gd name="connsiteX69" fmla="*/ 4921060 w 9418109"/>
              <a:gd name="connsiteY69" fmla="*/ 382249 h 3110459"/>
              <a:gd name="connsiteX70" fmla="*/ 4988515 w 9418109"/>
              <a:gd name="connsiteY70" fmla="*/ 419725 h 3110459"/>
              <a:gd name="connsiteX71" fmla="*/ 5055971 w 9418109"/>
              <a:gd name="connsiteY71" fmla="*/ 457200 h 3110459"/>
              <a:gd name="connsiteX72" fmla="*/ 5078456 w 9418109"/>
              <a:gd name="connsiteY72" fmla="*/ 472190 h 3110459"/>
              <a:gd name="connsiteX73" fmla="*/ 5093446 w 9418109"/>
              <a:gd name="connsiteY73" fmla="*/ 487181 h 3110459"/>
              <a:gd name="connsiteX74" fmla="*/ 5115932 w 9418109"/>
              <a:gd name="connsiteY74" fmla="*/ 494676 h 3110459"/>
              <a:gd name="connsiteX75" fmla="*/ 5160902 w 9418109"/>
              <a:gd name="connsiteY75" fmla="*/ 524656 h 3110459"/>
              <a:gd name="connsiteX76" fmla="*/ 5205873 w 9418109"/>
              <a:gd name="connsiteY76" fmla="*/ 539646 h 3110459"/>
              <a:gd name="connsiteX77" fmla="*/ 5228358 w 9418109"/>
              <a:gd name="connsiteY77" fmla="*/ 554636 h 3110459"/>
              <a:gd name="connsiteX78" fmla="*/ 5265833 w 9418109"/>
              <a:gd name="connsiteY78" fmla="*/ 562131 h 3110459"/>
              <a:gd name="connsiteX79" fmla="*/ 5288319 w 9418109"/>
              <a:gd name="connsiteY79" fmla="*/ 569627 h 3110459"/>
              <a:gd name="connsiteX80" fmla="*/ 5558142 w 9418109"/>
              <a:gd name="connsiteY80" fmla="*/ 577122 h 3110459"/>
              <a:gd name="connsiteX81" fmla="*/ 5588122 w 9418109"/>
              <a:gd name="connsiteY81" fmla="*/ 584617 h 3110459"/>
              <a:gd name="connsiteX82" fmla="*/ 5768004 w 9418109"/>
              <a:gd name="connsiteY82" fmla="*/ 599607 h 3110459"/>
              <a:gd name="connsiteX83" fmla="*/ 5820469 w 9418109"/>
              <a:gd name="connsiteY83" fmla="*/ 622092 h 3110459"/>
              <a:gd name="connsiteX84" fmla="*/ 5865440 w 9418109"/>
              <a:gd name="connsiteY84" fmla="*/ 637082 h 3110459"/>
              <a:gd name="connsiteX85" fmla="*/ 5887925 w 9418109"/>
              <a:gd name="connsiteY85" fmla="*/ 644577 h 3110459"/>
              <a:gd name="connsiteX86" fmla="*/ 5910410 w 9418109"/>
              <a:gd name="connsiteY86" fmla="*/ 652072 h 3110459"/>
              <a:gd name="connsiteX87" fmla="*/ 5925401 w 9418109"/>
              <a:gd name="connsiteY87" fmla="*/ 667063 h 3110459"/>
              <a:gd name="connsiteX88" fmla="*/ 5947886 w 9418109"/>
              <a:gd name="connsiteY88" fmla="*/ 682053 h 3110459"/>
              <a:gd name="connsiteX89" fmla="*/ 5962876 w 9418109"/>
              <a:gd name="connsiteY89" fmla="*/ 704538 h 3110459"/>
              <a:gd name="connsiteX90" fmla="*/ 6007846 w 9418109"/>
              <a:gd name="connsiteY90" fmla="*/ 719528 h 3110459"/>
              <a:gd name="connsiteX91" fmla="*/ 6030332 w 9418109"/>
              <a:gd name="connsiteY91" fmla="*/ 727023 h 3110459"/>
              <a:gd name="connsiteX92" fmla="*/ 6052817 w 9418109"/>
              <a:gd name="connsiteY92" fmla="*/ 734518 h 3110459"/>
              <a:gd name="connsiteX93" fmla="*/ 6105283 w 9418109"/>
              <a:gd name="connsiteY93" fmla="*/ 742013 h 3110459"/>
              <a:gd name="connsiteX94" fmla="*/ 6120273 w 9418109"/>
              <a:gd name="connsiteY94" fmla="*/ 757004 h 3110459"/>
              <a:gd name="connsiteX95" fmla="*/ 6247689 w 9418109"/>
              <a:gd name="connsiteY95" fmla="*/ 742013 h 3110459"/>
              <a:gd name="connsiteX96" fmla="*/ 6292660 w 9418109"/>
              <a:gd name="connsiteY96" fmla="*/ 719528 h 3110459"/>
              <a:gd name="connsiteX97" fmla="*/ 6517512 w 9418109"/>
              <a:gd name="connsiteY97" fmla="*/ 712033 h 3110459"/>
              <a:gd name="connsiteX98" fmla="*/ 7027178 w 9418109"/>
              <a:gd name="connsiteY98" fmla="*/ 697043 h 3110459"/>
              <a:gd name="connsiteX99" fmla="*/ 7049663 w 9418109"/>
              <a:gd name="connsiteY99" fmla="*/ 689548 h 3110459"/>
              <a:gd name="connsiteX100" fmla="*/ 7079643 w 9418109"/>
              <a:gd name="connsiteY100" fmla="*/ 682053 h 3110459"/>
              <a:gd name="connsiteX101" fmla="*/ 7124614 w 9418109"/>
              <a:gd name="connsiteY101" fmla="*/ 667063 h 3110459"/>
              <a:gd name="connsiteX102" fmla="*/ 7169584 w 9418109"/>
              <a:gd name="connsiteY102" fmla="*/ 644577 h 3110459"/>
              <a:gd name="connsiteX103" fmla="*/ 7192069 w 9418109"/>
              <a:gd name="connsiteY103" fmla="*/ 629587 h 3110459"/>
              <a:gd name="connsiteX104" fmla="*/ 7207060 w 9418109"/>
              <a:gd name="connsiteY104" fmla="*/ 614597 h 3110459"/>
              <a:gd name="connsiteX105" fmla="*/ 7252030 w 9418109"/>
              <a:gd name="connsiteY105" fmla="*/ 607102 h 3110459"/>
              <a:gd name="connsiteX106" fmla="*/ 7334476 w 9418109"/>
              <a:gd name="connsiteY106" fmla="*/ 592112 h 3110459"/>
              <a:gd name="connsiteX107" fmla="*/ 7551833 w 9418109"/>
              <a:gd name="connsiteY107" fmla="*/ 584617 h 3110459"/>
              <a:gd name="connsiteX108" fmla="*/ 7574319 w 9418109"/>
              <a:gd name="connsiteY108" fmla="*/ 577122 h 3110459"/>
              <a:gd name="connsiteX109" fmla="*/ 7619289 w 9418109"/>
              <a:gd name="connsiteY109" fmla="*/ 547141 h 3110459"/>
              <a:gd name="connsiteX110" fmla="*/ 7634279 w 9418109"/>
              <a:gd name="connsiteY110" fmla="*/ 524656 h 3110459"/>
              <a:gd name="connsiteX111" fmla="*/ 7679250 w 9418109"/>
              <a:gd name="connsiteY111" fmla="*/ 509666 h 3110459"/>
              <a:gd name="connsiteX112" fmla="*/ 7814161 w 9418109"/>
              <a:gd name="connsiteY112" fmla="*/ 524656 h 3110459"/>
              <a:gd name="connsiteX113" fmla="*/ 7836646 w 9418109"/>
              <a:gd name="connsiteY113" fmla="*/ 539646 h 3110459"/>
              <a:gd name="connsiteX114" fmla="*/ 7866627 w 9418109"/>
              <a:gd name="connsiteY114" fmla="*/ 569627 h 3110459"/>
              <a:gd name="connsiteX115" fmla="*/ 7881617 w 9418109"/>
              <a:gd name="connsiteY115" fmla="*/ 592112 h 3110459"/>
              <a:gd name="connsiteX116" fmla="*/ 7926587 w 9418109"/>
              <a:gd name="connsiteY116" fmla="*/ 607102 h 3110459"/>
              <a:gd name="connsiteX117" fmla="*/ 7949073 w 9418109"/>
              <a:gd name="connsiteY117" fmla="*/ 614597 h 3110459"/>
              <a:gd name="connsiteX118" fmla="*/ 7971558 w 9418109"/>
              <a:gd name="connsiteY118" fmla="*/ 629587 h 3110459"/>
              <a:gd name="connsiteX119" fmla="*/ 8046509 w 9418109"/>
              <a:gd name="connsiteY119" fmla="*/ 652072 h 3110459"/>
              <a:gd name="connsiteX120" fmla="*/ 8091479 w 9418109"/>
              <a:gd name="connsiteY120" fmla="*/ 667063 h 3110459"/>
              <a:gd name="connsiteX121" fmla="*/ 8136450 w 9418109"/>
              <a:gd name="connsiteY121" fmla="*/ 682053 h 3110459"/>
              <a:gd name="connsiteX122" fmla="*/ 8158935 w 9418109"/>
              <a:gd name="connsiteY122" fmla="*/ 689548 h 3110459"/>
              <a:gd name="connsiteX123" fmla="*/ 8211401 w 9418109"/>
              <a:gd name="connsiteY123" fmla="*/ 704538 h 3110459"/>
              <a:gd name="connsiteX124" fmla="*/ 8256371 w 9418109"/>
              <a:gd name="connsiteY124" fmla="*/ 742013 h 3110459"/>
              <a:gd name="connsiteX125" fmla="*/ 8271361 w 9418109"/>
              <a:gd name="connsiteY125" fmla="*/ 757004 h 3110459"/>
              <a:gd name="connsiteX126" fmla="*/ 8323827 w 9418109"/>
              <a:gd name="connsiteY126" fmla="*/ 779489 h 3110459"/>
              <a:gd name="connsiteX127" fmla="*/ 8496214 w 9418109"/>
              <a:gd name="connsiteY127" fmla="*/ 786984 h 3110459"/>
              <a:gd name="connsiteX128" fmla="*/ 8548679 w 9418109"/>
              <a:gd name="connsiteY128" fmla="*/ 801974 h 3110459"/>
              <a:gd name="connsiteX129" fmla="*/ 8571164 w 9418109"/>
              <a:gd name="connsiteY129" fmla="*/ 809469 h 3110459"/>
              <a:gd name="connsiteX130" fmla="*/ 8668601 w 9418109"/>
              <a:gd name="connsiteY130" fmla="*/ 816964 h 3110459"/>
              <a:gd name="connsiteX131" fmla="*/ 8721066 w 9418109"/>
              <a:gd name="connsiteY131" fmla="*/ 831954 h 3110459"/>
              <a:gd name="connsiteX132" fmla="*/ 8743551 w 9418109"/>
              <a:gd name="connsiteY132" fmla="*/ 846945 h 3110459"/>
              <a:gd name="connsiteX133" fmla="*/ 8773532 w 9418109"/>
              <a:gd name="connsiteY133" fmla="*/ 884420 h 3110459"/>
              <a:gd name="connsiteX134" fmla="*/ 8796017 w 9418109"/>
              <a:gd name="connsiteY134" fmla="*/ 899410 h 3110459"/>
              <a:gd name="connsiteX135" fmla="*/ 9028364 w 9418109"/>
              <a:gd name="connsiteY135" fmla="*/ 906905 h 3110459"/>
              <a:gd name="connsiteX136" fmla="*/ 9118305 w 9418109"/>
              <a:gd name="connsiteY136" fmla="*/ 914400 h 3110459"/>
              <a:gd name="connsiteX137" fmla="*/ 9035860 w 9418109"/>
              <a:gd name="connsiteY137" fmla="*/ 921895 h 3110459"/>
              <a:gd name="connsiteX138" fmla="*/ 8968404 w 9418109"/>
              <a:gd name="connsiteY138" fmla="*/ 929390 h 3110459"/>
              <a:gd name="connsiteX139" fmla="*/ 8975899 w 9418109"/>
              <a:gd name="connsiteY139" fmla="*/ 906905 h 3110459"/>
              <a:gd name="connsiteX140" fmla="*/ 9005879 w 9418109"/>
              <a:gd name="connsiteY140" fmla="*/ 884420 h 3110459"/>
              <a:gd name="connsiteX141" fmla="*/ 9028364 w 9418109"/>
              <a:gd name="connsiteY141" fmla="*/ 869430 h 3110459"/>
              <a:gd name="connsiteX142" fmla="*/ 9185761 w 9418109"/>
              <a:gd name="connsiteY142" fmla="*/ 854440 h 3110459"/>
              <a:gd name="connsiteX143" fmla="*/ 9320673 w 9418109"/>
              <a:gd name="connsiteY143" fmla="*/ 854440 h 3110459"/>
              <a:gd name="connsiteX144" fmla="*/ 9298187 w 9418109"/>
              <a:gd name="connsiteY144" fmla="*/ 884420 h 3110459"/>
              <a:gd name="connsiteX145" fmla="*/ 9290692 w 9418109"/>
              <a:gd name="connsiteY145" fmla="*/ 921895 h 3110459"/>
              <a:gd name="connsiteX146" fmla="*/ 9283197 w 9418109"/>
              <a:gd name="connsiteY146" fmla="*/ 951876 h 3110459"/>
              <a:gd name="connsiteX147" fmla="*/ 9290692 w 9418109"/>
              <a:gd name="connsiteY147" fmla="*/ 1641423 h 3110459"/>
              <a:gd name="connsiteX148" fmla="*/ 9298187 w 9418109"/>
              <a:gd name="connsiteY148" fmla="*/ 1708879 h 3110459"/>
              <a:gd name="connsiteX149" fmla="*/ 9305683 w 9418109"/>
              <a:gd name="connsiteY149" fmla="*/ 1813810 h 3110459"/>
              <a:gd name="connsiteX150" fmla="*/ 9313178 w 9418109"/>
              <a:gd name="connsiteY150" fmla="*/ 1836295 h 3110459"/>
              <a:gd name="connsiteX151" fmla="*/ 9328168 w 9418109"/>
              <a:gd name="connsiteY151" fmla="*/ 1896256 h 3110459"/>
              <a:gd name="connsiteX152" fmla="*/ 9335663 w 9418109"/>
              <a:gd name="connsiteY152" fmla="*/ 2031167 h 3110459"/>
              <a:gd name="connsiteX153" fmla="*/ 9343158 w 9418109"/>
              <a:gd name="connsiteY153" fmla="*/ 2061148 h 3110459"/>
              <a:gd name="connsiteX154" fmla="*/ 9350653 w 9418109"/>
              <a:gd name="connsiteY154" fmla="*/ 2128604 h 3110459"/>
              <a:gd name="connsiteX155" fmla="*/ 9358148 w 9418109"/>
              <a:gd name="connsiteY155" fmla="*/ 2173574 h 3110459"/>
              <a:gd name="connsiteX156" fmla="*/ 9380633 w 9418109"/>
              <a:gd name="connsiteY156" fmla="*/ 2286000 h 3110459"/>
              <a:gd name="connsiteX157" fmla="*/ 9388128 w 9418109"/>
              <a:gd name="connsiteY157" fmla="*/ 2323476 h 3110459"/>
              <a:gd name="connsiteX158" fmla="*/ 9395623 w 9418109"/>
              <a:gd name="connsiteY158" fmla="*/ 2353456 h 3110459"/>
              <a:gd name="connsiteX159" fmla="*/ 9418109 w 9418109"/>
              <a:gd name="connsiteY159" fmla="*/ 2450892 h 3110459"/>
              <a:gd name="connsiteX160" fmla="*/ 9410614 w 9418109"/>
              <a:gd name="connsiteY160" fmla="*/ 2743200 h 3110459"/>
              <a:gd name="connsiteX161" fmla="*/ 9380633 w 9418109"/>
              <a:gd name="connsiteY161" fmla="*/ 2773181 h 3110459"/>
              <a:gd name="connsiteX162" fmla="*/ 9335663 w 9418109"/>
              <a:gd name="connsiteY162" fmla="*/ 2818151 h 3110459"/>
              <a:gd name="connsiteX163" fmla="*/ 9013374 w 9418109"/>
              <a:gd name="connsiteY163" fmla="*/ 2833141 h 3110459"/>
              <a:gd name="connsiteX164" fmla="*/ 8908443 w 9418109"/>
              <a:gd name="connsiteY164" fmla="*/ 2855627 h 3110459"/>
              <a:gd name="connsiteX165" fmla="*/ 8885958 w 9418109"/>
              <a:gd name="connsiteY165" fmla="*/ 2863122 h 3110459"/>
              <a:gd name="connsiteX166" fmla="*/ 8848483 w 9418109"/>
              <a:gd name="connsiteY166" fmla="*/ 2870617 h 3110459"/>
              <a:gd name="connsiteX167" fmla="*/ 8818502 w 9418109"/>
              <a:gd name="connsiteY167" fmla="*/ 2878112 h 3110459"/>
              <a:gd name="connsiteX168" fmla="*/ 8788522 w 9418109"/>
              <a:gd name="connsiteY168" fmla="*/ 2893102 h 3110459"/>
              <a:gd name="connsiteX169" fmla="*/ 8743551 w 9418109"/>
              <a:gd name="connsiteY169" fmla="*/ 2900597 h 3110459"/>
              <a:gd name="connsiteX170" fmla="*/ 8713571 w 9418109"/>
              <a:gd name="connsiteY170" fmla="*/ 2908092 h 3110459"/>
              <a:gd name="connsiteX171" fmla="*/ 8668601 w 9418109"/>
              <a:gd name="connsiteY171" fmla="*/ 2923082 h 3110459"/>
              <a:gd name="connsiteX172" fmla="*/ 8578660 w 9418109"/>
              <a:gd name="connsiteY172" fmla="*/ 2938072 h 3110459"/>
              <a:gd name="connsiteX173" fmla="*/ 8556174 w 9418109"/>
              <a:gd name="connsiteY173" fmla="*/ 2953063 h 3110459"/>
              <a:gd name="connsiteX174" fmla="*/ 8511204 w 9418109"/>
              <a:gd name="connsiteY174" fmla="*/ 2960558 h 3110459"/>
              <a:gd name="connsiteX175" fmla="*/ 8488719 w 9418109"/>
              <a:gd name="connsiteY175" fmla="*/ 2968053 h 3110459"/>
              <a:gd name="connsiteX176" fmla="*/ 8458738 w 9418109"/>
              <a:gd name="connsiteY176" fmla="*/ 2975548 h 3110459"/>
              <a:gd name="connsiteX177" fmla="*/ 8338817 w 9418109"/>
              <a:gd name="connsiteY177" fmla="*/ 3013023 h 3110459"/>
              <a:gd name="connsiteX178" fmla="*/ 8293846 w 9418109"/>
              <a:gd name="connsiteY178" fmla="*/ 3020518 h 3110459"/>
              <a:gd name="connsiteX179" fmla="*/ 8226391 w 9418109"/>
              <a:gd name="connsiteY179" fmla="*/ 3043004 h 3110459"/>
              <a:gd name="connsiteX180" fmla="*/ 8203905 w 9418109"/>
              <a:gd name="connsiteY180" fmla="*/ 3050499 h 3110459"/>
              <a:gd name="connsiteX181" fmla="*/ 8136450 w 9418109"/>
              <a:gd name="connsiteY181" fmla="*/ 3065489 h 3110459"/>
              <a:gd name="connsiteX182" fmla="*/ 8091479 w 9418109"/>
              <a:gd name="connsiteY182" fmla="*/ 3080479 h 3110459"/>
              <a:gd name="connsiteX183" fmla="*/ 7919092 w 9418109"/>
              <a:gd name="connsiteY183" fmla="*/ 3102964 h 3110459"/>
              <a:gd name="connsiteX184" fmla="*/ 7889112 w 9418109"/>
              <a:gd name="connsiteY184" fmla="*/ 3110459 h 3110459"/>
              <a:gd name="connsiteX185" fmla="*/ 1166023 w 9418109"/>
              <a:gd name="connsiteY185" fmla="*/ 3102964 h 3110459"/>
              <a:gd name="connsiteX186" fmla="*/ 1143538 w 9418109"/>
              <a:gd name="connsiteY186" fmla="*/ 3095469 h 3110459"/>
              <a:gd name="connsiteX187" fmla="*/ 978646 w 9418109"/>
              <a:gd name="connsiteY187" fmla="*/ 3072984 h 3110459"/>
              <a:gd name="connsiteX188" fmla="*/ 806260 w 9418109"/>
              <a:gd name="connsiteY188" fmla="*/ 3043004 h 3110459"/>
              <a:gd name="connsiteX189" fmla="*/ 701328 w 9418109"/>
              <a:gd name="connsiteY189" fmla="*/ 3028013 h 3110459"/>
              <a:gd name="connsiteX190" fmla="*/ 648863 w 9418109"/>
              <a:gd name="connsiteY190" fmla="*/ 3013023 h 3110459"/>
              <a:gd name="connsiteX191" fmla="*/ 603892 w 9418109"/>
              <a:gd name="connsiteY191" fmla="*/ 2983043 h 3110459"/>
              <a:gd name="connsiteX192" fmla="*/ 543932 w 9418109"/>
              <a:gd name="connsiteY192" fmla="*/ 2960558 h 3110459"/>
              <a:gd name="connsiteX193" fmla="*/ 506456 w 9418109"/>
              <a:gd name="connsiteY193" fmla="*/ 2953063 h 3110459"/>
              <a:gd name="connsiteX194" fmla="*/ 439001 w 9418109"/>
              <a:gd name="connsiteY194" fmla="*/ 2938072 h 3110459"/>
              <a:gd name="connsiteX195" fmla="*/ 379040 w 9418109"/>
              <a:gd name="connsiteY195" fmla="*/ 2923082 h 3110459"/>
              <a:gd name="connsiteX196" fmla="*/ 274109 w 9418109"/>
              <a:gd name="connsiteY196" fmla="*/ 2908092 h 3110459"/>
              <a:gd name="connsiteX197" fmla="*/ 244128 w 9418109"/>
              <a:gd name="connsiteY197" fmla="*/ 2893102 h 3110459"/>
              <a:gd name="connsiteX198" fmla="*/ 214148 w 9418109"/>
              <a:gd name="connsiteY198" fmla="*/ 2885607 h 3110459"/>
              <a:gd name="connsiteX199" fmla="*/ 131702 w 9418109"/>
              <a:gd name="connsiteY199" fmla="*/ 2863122 h 3110459"/>
              <a:gd name="connsiteX200" fmla="*/ 94227 w 9418109"/>
              <a:gd name="connsiteY200" fmla="*/ 2825646 h 3110459"/>
              <a:gd name="connsiteX201" fmla="*/ 79237 w 9418109"/>
              <a:gd name="connsiteY201" fmla="*/ 2780676 h 3110459"/>
              <a:gd name="connsiteX202" fmla="*/ 71742 w 9418109"/>
              <a:gd name="connsiteY202" fmla="*/ 2758190 h 3110459"/>
              <a:gd name="connsiteX203" fmla="*/ 56751 w 9418109"/>
              <a:gd name="connsiteY203" fmla="*/ 2743200 h 3110459"/>
              <a:gd name="connsiteX204" fmla="*/ 26771 w 9418109"/>
              <a:gd name="connsiteY204" fmla="*/ 2675745 h 3110459"/>
              <a:gd name="connsiteX205" fmla="*/ 19276 w 9418109"/>
              <a:gd name="connsiteY205" fmla="*/ 2653259 h 3110459"/>
              <a:gd name="connsiteX206" fmla="*/ 19276 w 9418109"/>
              <a:gd name="connsiteY206" fmla="*/ 2450892 h 3110459"/>
              <a:gd name="connsiteX207" fmla="*/ 26771 w 9418109"/>
              <a:gd name="connsiteY207" fmla="*/ 2158584 h 3110459"/>
              <a:gd name="connsiteX208" fmla="*/ 34266 w 9418109"/>
              <a:gd name="connsiteY208" fmla="*/ 1731364 h 3110459"/>
              <a:gd name="connsiteX209" fmla="*/ 49256 w 9418109"/>
              <a:gd name="connsiteY209" fmla="*/ 1633928 h 3110459"/>
              <a:gd name="connsiteX210" fmla="*/ 56751 w 9418109"/>
              <a:gd name="connsiteY210" fmla="*/ 1499017 h 3110459"/>
              <a:gd name="connsiteX211" fmla="*/ 64246 w 9418109"/>
              <a:gd name="connsiteY211" fmla="*/ 1469036 h 3110459"/>
              <a:gd name="connsiteX212" fmla="*/ 79237 w 9418109"/>
              <a:gd name="connsiteY212" fmla="*/ 1356610 h 3110459"/>
              <a:gd name="connsiteX213" fmla="*/ 86732 w 9418109"/>
              <a:gd name="connsiteY213" fmla="*/ 1214204 h 3110459"/>
              <a:gd name="connsiteX214" fmla="*/ 94227 w 9418109"/>
              <a:gd name="connsiteY214" fmla="*/ 1176728 h 3110459"/>
              <a:gd name="connsiteX215" fmla="*/ 109217 w 9418109"/>
              <a:gd name="connsiteY215" fmla="*/ 1131758 h 3110459"/>
              <a:gd name="connsiteX216" fmla="*/ 116712 w 9418109"/>
              <a:gd name="connsiteY216" fmla="*/ 824459 h 3110459"/>
              <a:gd name="connsiteX217" fmla="*/ 139197 w 9418109"/>
              <a:gd name="connsiteY217" fmla="*/ 749508 h 3110459"/>
              <a:gd name="connsiteX218" fmla="*/ 161683 w 9418109"/>
              <a:gd name="connsiteY218" fmla="*/ 742013 h 3110459"/>
              <a:gd name="connsiteX219" fmla="*/ 176673 w 9418109"/>
              <a:gd name="connsiteY219" fmla="*/ 757004 h 3110459"/>
              <a:gd name="connsiteX220" fmla="*/ 221643 w 9418109"/>
              <a:gd name="connsiteY220" fmla="*/ 779489 h 3110459"/>
              <a:gd name="connsiteX221" fmla="*/ 191663 w 9418109"/>
              <a:gd name="connsiteY221" fmla="*/ 794479 h 311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9418109" h="3110459">
                <a:moveTo>
                  <a:pt x="191663" y="794479"/>
                </a:moveTo>
                <a:cubicBezTo>
                  <a:pt x="199158" y="795728"/>
                  <a:pt x="241936" y="791611"/>
                  <a:pt x="266614" y="786984"/>
                </a:cubicBezTo>
                <a:cubicBezTo>
                  <a:pt x="282144" y="784072"/>
                  <a:pt x="295790" y="772473"/>
                  <a:pt x="311584" y="771994"/>
                </a:cubicBezTo>
                <a:lnTo>
                  <a:pt x="558922" y="764499"/>
                </a:lnTo>
                <a:cubicBezTo>
                  <a:pt x="573601" y="749819"/>
                  <a:pt x="596569" y="721950"/>
                  <a:pt x="618883" y="712033"/>
                </a:cubicBezTo>
                <a:cubicBezTo>
                  <a:pt x="633322" y="705616"/>
                  <a:pt x="663853" y="697043"/>
                  <a:pt x="663853" y="697043"/>
                </a:cubicBezTo>
                <a:cubicBezTo>
                  <a:pt x="668850" y="689548"/>
                  <a:pt x="671204" y="679332"/>
                  <a:pt x="678843" y="674558"/>
                </a:cubicBezTo>
                <a:cubicBezTo>
                  <a:pt x="692242" y="666183"/>
                  <a:pt x="708024" y="660174"/>
                  <a:pt x="723814" y="659567"/>
                </a:cubicBezTo>
                <a:lnTo>
                  <a:pt x="918686" y="652072"/>
                </a:lnTo>
                <a:cubicBezTo>
                  <a:pt x="967322" y="619648"/>
                  <a:pt x="918882" y="659224"/>
                  <a:pt x="948666" y="607102"/>
                </a:cubicBezTo>
                <a:cubicBezTo>
                  <a:pt x="961125" y="585299"/>
                  <a:pt x="992698" y="570296"/>
                  <a:pt x="1016122" y="569627"/>
                </a:cubicBezTo>
                <a:lnTo>
                  <a:pt x="1278450" y="562131"/>
                </a:lnTo>
                <a:cubicBezTo>
                  <a:pt x="1285945" y="557134"/>
                  <a:pt x="1295308" y="554175"/>
                  <a:pt x="1300935" y="547141"/>
                </a:cubicBezTo>
                <a:cubicBezTo>
                  <a:pt x="1305870" y="540972"/>
                  <a:pt x="1304593" y="531562"/>
                  <a:pt x="1308430" y="524656"/>
                </a:cubicBezTo>
                <a:cubicBezTo>
                  <a:pt x="1317179" y="508907"/>
                  <a:pt x="1325671" y="492425"/>
                  <a:pt x="1338410" y="479686"/>
                </a:cubicBezTo>
                <a:cubicBezTo>
                  <a:pt x="1352353" y="465743"/>
                  <a:pt x="1358936" y="461120"/>
                  <a:pt x="1368391" y="442210"/>
                </a:cubicBezTo>
                <a:cubicBezTo>
                  <a:pt x="1371924" y="435144"/>
                  <a:pt x="1371146" y="426045"/>
                  <a:pt x="1375886" y="419725"/>
                </a:cubicBezTo>
                <a:cubicBezTo>
                  <a:pt x="1386486" y="405592"/>
                  <a:pt x="1403562" y="396948"/>
                  <a:pt x="1413361" y="382249"/>
                </a:cubicBezTo>
                <a:cubicBezTo>
                  <a:pt x="1429833" y="357541"/>
                  <a:pt x="1424452" y="354689"/>
                  <a:pt x="1458332" y="352269"/>
                </a:cubicBezTo>
                <a:cubicBezTo>
                  <a:pt x="1518192" y="347993"/>
                  <a:pt x="1578253" y="347272"/>
                  <a:pt x="1638214" y="344774"/>
                </a:cubicBezTo>
                <a:cubicBezTo>
                  <a:pt x="1681988" y="330183"/>
                  <a:pt x="1641787" y="348696"/>
                  <a:pt x="1675689" y="314794"/>
                </a:cubicBezTo>
                <a:cubicBezTo>
                  <a:pt x="1682059" y="308424"/>
                  <a:pt x="1691335" y="305666"/>
                  <a:pt x="1698174" y="299804"/>
                </a:cubicBezTo>
                <a:cubicBezTo>
                  <a:pt x="1708905" y="290606"/>
                  <a:pt x="1720315" y="281583"/>
                  <a:pt x="1728155" y="269823"/>
                </a:cubicBezTo>
                <a:cubicBezTo>
                  <a:pt x="1733152" y="262328"/>
                  <a:pt x="1736111" y="252965"/>
                  <a:pt x="1743145" y="247338"/>
                </a:cubicBezTo>
                <a:cubicBezTo>
                  <a:pt x="1749314" y="242403"/>
                  <a:pt x="1758135" y="242341"/>
                  <a:pt x="1765630" y="239843"/>
                </a:cubicBezTo>
                <a:cubicBezTo>
                  <a:pt x="1777799" y="221589"/>
                  <a:pt x="1778392" y="210730"/>
                  <a:pt x="1803105" y="209863"/>
                </a:cubicBezTo>
                <a:cubicBezTo>
                  <a:pt x="1937957" y="205131"/>
                  <a:pt x="2072928" y="204866"/>
                  <a:pt x="2207840" y="202367"/>
                </a:cubicBezTo>
                <a:cubicBezTo>
                  <a:pt x="2306644" y="182606"/>
                  <a:pt x="2192086" y="202367"/>
                  <a:pt x="2402712" y="202367"/>
                </a:cubicBezTo>
                <a:cubicBezTo>
                  <a:pt x="2457733" y="202367"/>
                  <a:pt x="2512640" y="197370"/>
                  <a:pt x="2567604" y="194872"/>
                </a:cubicBezTo>
                <a:cubicBezTo>
                  <a:pt x="2575099" y="187377"/>
                  <a:pt x="2581946" y="179173"/>
                  <a:pt x="2590089" y="172387"/>
                </a:cubicBezTo>
                <a:cubicBezTo>
                  <a:pt x="2597009" y="166620"/>
                  <a:pt x="2606204" y="163767"/>
                  <a:pt x="2612574" y="157397"/>
                </a:cubicBezTo>
                <a:cubicBezTo>
                  <a:pt x="2618944" y="151027"/>
                  <a:pt x="2620530" y="140539"/>
                  <a:pt x="2627564" y="134912"/>
                </a:cubicBezTo>
                <a:cubicBezTo>
                  <a:pt x="2633734" y="129977"/>
                  <a:pt x="2642171" y="128001"/>
                  <a:pt x="2650050" y="127417"/>
                </a:cubicBezTo>
                <a:cubicBezTo>
                  <a:pt x="2709899" y="122984"/>
                  <a:pt x="2769971" y="122420"/>
                  <a:pt x="2829932" y="119922"/>
                </a:cubicBezTo>
                <a:cubicBezTo>
                  <a:pt x="2834929" y="114925"/>
                  <a:pt x="2839269" y="109171"/>
                  <a:pt x="2844922" y="104931"/>
                </a:cubicBezTo>
                <a:cubicBezTo>
                  <a:pt x="2859334" y="94121"/>
                  <a:pt x="2877153" y="87690"/>
                  <a:pt x="2889892" y="74951"/>
                </a:cubicBezTo>
                <a:cubicBezTo>
                  <a:pt x="2894889" y="69954"/>
                  <a:pt x="2899003" y="63881"/>
                  <a:pt x="2904883" y="59961"/>
                </a:cubicBezTo>
                <a:cubicBezTo>
                  <a:pt x="2914179" y="53763"/>
                  <a:pt x="2925771" y="51465"/>
                  <a:pt x="2934863" y="44971"/>
                </a:cubicBezTo>
                <a:cubicBezTo>
                  <a:pt x="2943488" y="38810"/>
                  <a:pt x="2948529" y="28366"/>
                  <a:pt x="2957348" y="22486"/>
                </a:cubicBezTo>
                <a:cubicBezTo>
                  <a:pt x="2963922" y="18103"/>
                  <a:pt x="2972767" y="18523"/>
                  <a:pt x="2979833" y="14990"/>
                </a:cubicBezTo>
                <a:cubicBezTo>
                  <a:pt x="2987890" y="10961"/>
                  <a:pt x="2994824" y="4997"/>
                  <a:pt x="3002319" y="0"/>
                </a:cubicBezTo>
                <a:lnTo>
                  <a:pt x="3234666" y="7495"/>
                </a:lnTo>
                <a:cubicBezTo>
                  <a:pt x="3267207" y="8974"/>
                  <a:pt x="3299926" y="9909"/>
                  <a:pt x="3332102" y="14990"/>
                </a:cubicBezTo>
                <a:cubicBezTo>
                  <a:pt x="3498947" y="41335"/>
                  <a:pt x="3258140" y="21086"/>
                  <a:pt x="3422043" y="37476"/>
                </a:cubicBezTo>
                <a:cubicBezTo>
                  <a:pt x="3509666" y="46238"/>
                  <a:pt x="3633935" y="49249"/>
                  <a:pt x="3714351" y="52466"/>
                </a:cubicBezTo>
                <a:cubicBezTo>
                  <a:pt x="3789939" y="77661"/>
                  <a:pt x="3672680" y="39215"/>
                  <a:pt x="3766817" y="67456"/>
                </a:cubicBezTo>
                <a:cubicBezTo>
                  <a:pt x="3781951" y="71996"/>
                  <a:pt x="3796797" y="77449"/>
                  <a:pt x="3811787" y="82446"/>
                </a:cubicBezTo>
                <a:lnTo>
                  <a:pt x="3856758" y="97436"/>
                </a:lnTo>
                <a:lnTo>
                  <a:pt x="3901728" y="112427"/>
                </a:lnTo>
                <a:cubicBezTo>
                  <a:pt x="3909223" y="114926"/>
                  <a:pt x="3916337" y="119316"/>
                  <a:pt x="3924214" y="119922"/>
                </a:cubicBezTo>
                <a:lnTo>
                  <a:pt x="4021650" y="127417"/>
                </a:lnTo>
                <a:lnTo>
                  <a:pt x="4089105" y="149902"/>
                </a:lnTo>
                <a:lnTo>
                  <a:pt x="4111591" y="157397"/>
                </a:lnTo>
                <a:lnTo>
                  <a:pt x="4156561" y="187377"/>
                </a:lnTo>
                <a:cubicBezTo>
                  <a:pt x="4164056" y="192374"/>
                  <a:pt x="4170500" y="199518"/>
                  <a:pt x="4179046" y="202367"/>
                </a:cubicBezTo>
                <a:cubicBezTo>
                  <a:pt x="4186541" y="204866"/>
                  <a:pt x="4194465" y="206330"/>
                  <a:pt x="4201532" y="209863"/>
                </a:cubicBezTo>
                <a:cubicBezTo>
                  <a:pt x="4209589" y="213892"/>
                  <a:pt x="4215146" y="223288"/>
                  <a:pt x="4224017" y="224853"/>
                </a:cubicBezTo>
                <a:cubicBezTo>
                  <a:pt x="4258550" y="230947"/>
                  <a:pt x="4293971" y="229850"/>
                  <a:pt x="4328948" y="232348"/>
                </a:cubicBezTo>
                <a:cubicBezTo>
                  <a:pt x="4343938" y="234846"/>
                  <a:pt x="4359084" y="236546"/>
                  <a:pt x="4373919" y="239843"/>
                </a:cubicBezTo>
                <a:cubicBezTo>
                  <a:pt x="4381631" y="241557"/>
                  <a:pt x="4388573" y="246294"/>
                  <a:pt x="4396404" y="247338"/>
                </a:cubicBezTo>
                <a:cubicBezTo>
                  <a:pt x="4426224" y="251314"/>
                  <a:pt x="4456365" y="252335"/>
                  <a:pt x="4486345" y="254833"/>
                </a:cubicBezTo>
                <a:cubicBezTo>
                  <a:pt x="4525920" y="268025"/>
                  <a:pt x="4502259" y="257947"/>
                  <a:pt x="4553801" y="292308"/>
                </a:cubicBezTo>
                <a:cubicBezTo>
                  <a:pt x="4561296" y="297305"/>
                  <a:pt x="4567740" y="304450"/>
                  <a:pt x="4576286" y="307299"/>
                </a:cubicBezTo>
                <a:cubicBezTo>
                  <a:pt x="4583781" y="309797"/>
                  <a:pt x="4591705" y="311261"/>
                  <a:pt x="4598771" y="314794"/>
                </a:cubicBezTo>
                <a:cubicBezTo>
                  <a:pt x="4620068" y="325442"/>
                  <a:pt x="4619519" y="334588"/>
                  <a:pt x="4643742" y="337279"/>
                </a:cubicBezTo>
                <a:cubicBezTo>
                  <a:pt x="4681071" y="341427"/>
                  <a:pt x="4718693" y="342276"/>
                  <a:pt x="4756168" y="344774"/>
                </a:cubicBezTo>
                <a:lnTo>
                  <a:pt x="4801138" y="359764"/>
                </a:lnTo>
                <a:cubicBezTo>
                  <a:pt x="4808633" y="362262"/>
                  <a:pt x="4815762" y="366473"/>
                  <a:pt x="4823623" y="367259"/>
                </a:cubicBezTo>
                <a:lnTo>
                  <a:pt x="4898574" y="374754"/>
                </a:lnTo>
                <a:cubicBezTo>
                  <a:pt x="4906069" y="377252"/>
                  <a:pt x="4914154" y="378412"/>
                  <a:pt x="4921060" y="382249"/>
                </a:cubicBezTo>
                <a:cubicBezTo>
                  <a:pt x="4998378" y="425204"/>
                  <a:pt x="4937636" y="402765"/>
                  <a:pt x="4988515" y="419725"/>
                </a:cubicBezTo>
                <a:cubicBezTo>
                  <a:pt x="5059092" y="490299"/>
                  <a:pt x="4945912" y="383827"/>
                  <a:pt x="5055971" y="457200"/>
                </a:cubicBezTo>
                <a:cubicBezTo>
                  <a:pt x="5063466" y="462197"/>
                  <a:pt x="5071422" y="466563"/>
                  <a:pt x="5078456" y="472190"/>
                </a:cubicBezTo>
                <a:cubicBezTo>
                  <a:pt x="5083974" y="476605"/>
                  <a:pt x="5087386" y="483545"/>
                  <a:pt x="5093446" y="487181"/>
                </a:cubicBezTo>
                <a:cubicBezTo>
                  <a:pt x="5100221" y="491246"/>
                  <a:pt x="5108437" y="492178"/>
                  <a:pt x="5115932" y="494676"/>
                </a:cubicBezTo>
                <a:cubicBezTo>
                  <a:pt x="5130922" y="504669"/>
                  <a:pt x="5143811" y="518959"/>
                  <a:pt x="5160902" y="524656"/>
                </a:cubicBezTo>
                <a:lnTo>
                  <a:pt x="5205873" y="539646"/>
                </a:lnTo>
                <a:cubicBezTo>
                  <a:pt x="5213368" y="544643"/>
                  <a:pt x="5219924" y="551473"/>
                  <a:pt x="5228358" y="554636"/>
                </a:cubicBezTo>
                <a:cubicBezTo>
                  <a:pt x="5240286" y="559109"/>
                  <a:pt x="5253474" y="559041"/>
                  <a:pt x="5265833" y="562131"/>
                </a:cubicBezTo>
                <a:cubicBezTo>
                  <a:pt x="5273498" y="564047"/>
                  <a:pt x="5280429" y="569222"/>
                  <a:pt x="5288319" y="569627"/>
                </a:cubicBezTo>
                <a:cubicBezTo>
                  <a:pt x="5378177" y="574235"/>
                  <a:pt x="5468201" y="574624"/>
                  <a:pt x="5558142" y="577122"/>
                </a:cubicBezTo>
                <a:cubicBezTo>
                  <a:pt x="5568135" y="579620"/>
                  <a:pt x="5577987" y="582774"/>
                  <a:pt x="5588122" y="584617"/>
                </a:cubicBezTo>
                <a:cubicBezTo>
                  <a:pt x="5652744" y="596366"/>
                  <a:pt x="5695108" y="595319"/>
                  <a:pt x="5768004" y="599607"/>
                </a:cubicBezTo>
                <a:cubicBezTo>
                  <a:pt x="5847313" y="619434"/>
                  <a:pt x="5753918" y="592514"/>
                  <a:pt x="5820469" y="622092"/>
                </a:cubicBezTo>
                <a:cubicBezTo>
                  <a:pt x="5834908" y="628509"/>
                  <a:pt x="5850450" y="632085"/>
                  <a:pt x="5865440" y="637082"/>
                </a:cubicBezTo>
                <a:lnTo>
                  <a:pt x="5887925" y="644577"/>
                </a:lnTo>
                <a:lnTo>
                  <a:pt x="5910410" y="652072"/>
                </a:lnTo>
                <a:cubicBezTo>
                  <a:pt x="5915407" y="657069"/>
                  <a:pt x="5919883" y="662648"/>
                  <a:pt x="5925401" y="667063"/>
                </a:cubicBezTo>
                <a:cubicBezTo>
                  <a:pt x="5932435" y="672690"/>
                  <a:pt x="5941516" y="675683"/>
                  <a:pt x="5947886" y="682053"/>
                </a:cubicBezTo>
                <a:cubicBezTo>
                  <a:pt x="5954256" y="688423"/>
                  <a:pt x="5955237" y="699764"/>
                  <a:pt x="5962876" y="704538"/>
                </a:cubicBezTo>
                <a:cubicBezTo>
                  <a:pt x="5976275" y="712912"/>
                  <a:pt x="5992856" y="714531"/>
                  <a:pt x="6007846" y="719528"/>
                </a:cubicBezTo>
                <a:lnTo>
                  <a:pt x="6030332" y="727023"/>
                </a:lnTo>
                <a:cubicBezTo>
                  <a:pt x="6037827" y="729521"/>
                  <a:pt x="6044996" y="733401"/>
                  <a:pt x="6052817" y="734518"/>
                </a:cubicBezTo>
                <a:lnTo>
                  <a:pt x="6105283" y="742013"/>
                </a:lnTo>
                <a:cubicBezTo>
                  <a:pt x="6110280" y="747010"/>
                  <a:pt x="6113220" y="756563"/>
                  <a:pt x="6120273" y="757004"/>
                </a:cubicBezTo>
                <a:cubicBezTo>
                  <a:pt x="6132903" y="757793"/>
                  <a:pt x="6214508" y="758603"/>
                  <a:pt x="6247689" y="742013"/>
                </a:cubicBezTo>
                <a:cubicBezTo>
                  <a:pt x="6265811" y="732952"/>
                  <a:pt x="6271221" y="720827"/>
                  <a:pt x="6292660" y="719528"/>
                </a:cubicBezTo>
                <a:cubicBezTo>
                  <a:pt x="6367515" y="714991"/>
                  <a:pt x="6442561" y="714531"/>
                  <a:pt x="6517512" y="712033"/>
                </a:cubicBezTo>
                <a:cubicBezTo>
                  <a:pt x="6745340" y="686719"/>
                  <a:pt x="6472103" y="714948"/>
                  <a:pt x="7027178" y="697043"/>
                </a:cubicBezTo>
                <a:cubicBezTo>
                  <a:pt x="7035074" y="696788"/>
                  <a:pt x="7042067" y="691718"/>
                  <a:pt x="7049663" y="689548"/>
                </a:cubicBezTo>
                <a:cubicBezTo>
                  <a:pt x="7059568" y="686718"/>
                  <a:pt x="7069777" y="685013"/>
                  <a:pt x="7079643" y="682053"/>
                </a:cubicBezTo>
                <a:cubicBezTo>
                  <a:pt x="7094778" y="677513"/>
                  <a:pt x="7124614" y="667063"/>
                  <a:pt x="7124614" y="667063"/>
                </a:cubicBezTo>
                <a:cubicBezTo>
                  <a:pt x="7189044" y="624107"/>
                  <a:pt x="7107531" y="675604"/>
                  <a:pt x="7169584" y="644577"/>
                </a:cubicBezTo>
                <a:cubicBezTo>
                  <a:pt x="7177641" y="640549"/>
                  <a:pt x="7185035" y="635214"/>
                  <a:pt x="7192069" y="629587"/>
                </a:cubicBezTo>
                <a:cubicBezTo>
                  <a:pt x="7197587" y="625173"/>
                  <a:pt x="7200443" y="617078"/>
                  <a:pt x="7207060" y="614597"/>
                </a:cubicBezTo>
                <a:cubicBezTo>
                  <a:pt x="7221289" y="609261"/>
                  <a:pt x="7237078" y="609820"/>
                  <a:pt x="7252030" y="607102"/>
                </a:cubicBezTo>
                <a:cubicBezTo>
                  <a:pt x="7269678" y="603893"/>
                  <a:pt x="7318370" y="593032"/>
                  <a:pt x="7334476" y="592112"/>
                </a:cubicBezTo>
                <a:cubicBezTo>
                  <a:pt x="7406853" y="587976"/>
                  <a:pt x="7479381" y="587115"/>
                  <a:pt x="7551833" y="584617"/>
                </a:cubicBezTo>
                <a:cubicBezTo>
                  <a:pt x="7559328" y="582119"/>
                  <a:pt x="7567413" y="580959"/>
                  <a:pt x="7574319" y="577122"/>
                </a:cubicBezTo>
                <a:cubicBezTo>
                  <a:pt x="7590068" y="568373"/>
                  <a:pt x="7619289" y="547141"/>
                  <a:pt x="7619289" y="547141"/>
                </a:cubicBezTo>
                <a:cubicBezTo>
                  <a:pt x="7624286" y="539646"/>
                  <a:pt x="7626640" y="529430"/>
                  <a:pt x="7634279" y="524656"/>
                </a:cubicBezTo>
                <a:cubicBezTo>
                  <a:pt x="7647678" y="516282"/>
                  <a:pt x="7679250" y="509666"/>
                  <a:pt x="7679250" y="509666"/>
                </a:cubicBezTo>
                <a:cubicBezTo>
                  <a:pt x="7685524" y="510114"/>
                  <a:pt x="7782161" y="510942"/>
                  <a:pt x="7814161" y="524656"/>
                </a:cubicBezTo>
                <a:cubicBezTo>
                  <a:pt x="7822441" y="528204"/>
                  <a:pt x="7829807" y="533784"/>
                  <a:pt x="7836646" y="539646"/>
                </a:cubicBezTo>
                <a:cubicBezTo>
                  <a:pt x="7847377" y="548844"/>
                  <a:pt x="7858787" y="557867"/>
                  <a:pt x="7866627" y="569627"/>
                </a:cubicBezTo>
                <a:cubicBezTo>
                  <a:pt x="7871624" y="577122"/>
                  <a:pt x="7873978" y="587338"/>
                  <a:pt x="7881617" y="592112"/>
                </a:cubicBezTo>
                <a:cubicBezTo>
                  <a:pt x="7895016" y="600486"/>
                  <a:pt x="7911597" y="602105"/>
                  <a:pt x="7926587" y="607102"/>
                </a:cubicBezTo>
                <a:lnTo>
                  <a:pt x="7949073" y="614597"/>
                </a:lnTo>
                <a:cubicBezTo>
                  <a:pt x="7956568" y="619594"/>
                  <a:pt x="7963327" y="625929"/>
                  <a:pt x="7971558" y="629587"/>
                </a:cubicBezTo>
                <a:cubicBezTo>
                  <a:pt x="8008256" y="645897"/>
                  <a:pt x="8012963" y="642008"/>
                  <a:pt x="8046509" y="652072"/>
                </a:cubicBezTo>
                <a:cubicBezTo>
                  <a:pt x="8061644" y="656613"/>
                  <a:pt x="8076489" y="662066"/>
                  <a:pt x="8091479" y="667063"/>
                </a:cubicBezTo>
                <a:lnTo>
                  <a:pt x="8136450" y="682053"/>
                </a:lnTo>
                <a:cubicBezTo>
                  <a:pt x="8143945" y="684551"/>
                  <a:pt x="8151270" y="687632"/>
                  <a:pt x="8158935" y="689548"/>
                </a:cubicBezTo>
                <a:cubicBezTo>
                  <a:pt x="8196580" y="698959"/>
                  <a:pt x="8179143" y="693786"/>
                  <a:pt x="8211401" y="704538"/>
                </a:cubicBezTo>
                <a:cubicBezTo>
                  <a:pt x="8264821" y="757958"/>
                  <a:pt x="8204190" y="700267"/>
                  <a:pt x="8256371" y="742013"/>
                </a:cubicBezTo>
                <a:cubicBezTo>
                  <a:pt x="8261889" y="746428"/>
                  <a:pt x="8265843" y="752589"/>
                  <a:pt x="8271361" y="757004"/>
                </a:cubicBezTo>
                <a:cubicBezTo>
                  <a:pt x="8288507" y="770721"/>
                  <a:pt x="8301014" y="777799"/>
                  <a:pt x="8323827" y="779489"/>
                </a:cubicBezTo>
                <a:cubicBezTo>
                  <a:pt x="8381186" y="783738"/>
                  <a:pt x="8438752" y="784486"/>
                  <a:pt x="8496214" y="786984"/>
                </a:cubicBezTo>
                <a:cubicBezTo>
                  <a:pt x="8550125" y="804954"/>
                  <a:pt x="8482801" y="783152"/>
                  <a:pt x="8548679" y="801974"/>
                </a:cubicBezTo>
                <a:cubicBezTo>
                  <a:pt x="8556275" y="804144"/>
                  <a:pt x="8563325" y="808489"/>
                  <a:pt x="8571164" y="809469"/>
                </a:cubicBezTo>
                <a:cubicBezTo>
                  <a:pt x="8603487" y="813509"/>
                  <a:pt x="8636122" y="814466"/>
                  <a:pt x="8668601" y="816964"/>
                </a:cubicBezTo>
                <a:cubicBezTo>
                  <a:pt x="8678205" y="819365"/>
                  <a:pt x="8710315" y="826578"/>
                  <a:pt x="8721066" y="831954"/>
                </a:cubicBezTo>
                <a:cubicBezTo>
                  <a:pt x="8729123" y="835983"/>
                  <a:pt x="8736517" y="841318"/>
                  <a:pt x="8743551" y="846945"/>
                </a:cubicBezTo>
                <a:cubicBezTo>
                  <a:pt x="8780646" y="876621"/>
                  <a:pt x="8734566" y="845454"/>
                  <a:pt x="8773532" y="884420"/>
                </a:cubicBezTo>
                <a:cubicBezTo>
                  <a:pt x="8779902" y="890790"/>
                  <a:pt x="8787044" y="898618"/>
                  <a:pt x="8796017" y="899410"/>
                </a:cubicBezTo>
                <a:cubicBezTo>
                  <a:pt x="8873206" y="906221"/>
                  <a:pt x="8950915" y="904407"/>
                  <a:pt x="9028364" y="906905"/>
                </a:cubicBezTo>
                <a:cubicBezTo>
                  <a:pt x="9058344" y="909403"/>
                  <a:pt x="9104849" y="887493"/>
                  <a:pt x="9118305" y="914400"/>
                </a:cubicBezTo>
                <a:cubicBezTo>
                  <a:pt x="9130647" y="939081"/>
                  <a:pt x="9063318" y="919149"/>
                  <a:pt x="9035860" y="921895"/>
                </a:cubicBezTo>
                <a:cubicBezTo>
                  <a:pt x="9013349" y="924146"/>
                  <a:pt x="8990889" y="926892"/>
                  <a:pt x="8968404" y="929390"/>
                </a:cubicBezTo>
                <a:cubicBezTo>
                  <a:pt x="8970902" y="921895"/>
                  <a:pt x="8970841" y="912974"/>
                  <a:pt x="8975899" y="906905"/>
                </a:cubicBezTo>
                <a:cubicBezTo>
                  <a:pt x="8983896" y="897309"/>
                  <a:pt x="8995714" y="891681"/>
                  <a:pt x="9005879" y="884420"/>
                </a:cubicBezTo>
                <a:cubicBezTo>
                  <a:pt x="9013209" y="879184"/>
                  <a:pt x="9020307" y="873458"/>
                  <a:pt x="9028364" y="869430"/>
                </a:cubicBezTo>
                <a:cubicBezTo>
                  <a:pt x="9069122" y="849051"/>
                  <a:pt x="9182381" y="854628"/>
                  <a:pt x="9185761" y="854440"/>
                </a:cubicBezTo>
                <a:cubicBezTo>
                  <a:pt x="9232068" y="839004"/>
                  <a:pt x="9256507" y="827705"/>
                  <a:pt x="9320673" y="854440"/>
                </a:cubicBezTo>
                <a:cubicBezTo>
                  <a:pt x="9332204" y="859245"/>
                  <a:pt x="9305682" y="874427"/>
                  <a:pt x="9298187" y="884420"/>
                </a:cubicBezTo>
                <a:cubicBezTo>
                  <a:pt x="9295689" y="896912"/>
                  <a:pt x="9293455" y="909459"/>
                  <a:pt x="9290692" y="921895"/>
                </a:cubicBezTo>
                <a:cubicBezTo>
                  <a:pt x="9288457" y="931951"/>
                  <a:pt x="9283197" y="941575"/>
                  <a:pt x="9283197" y="951876"/>
                </a:cubicBezTo>
                <a:cubicBezTo>
                  <a:pt x="9283197" y="1181739"/>
                  <a:pt x="9286141" y="1411605"/>
                  <a:pt x="9290692" y="1641423"/>
                </a:cubicBezTo>
                <a:cubicBezTo>
                  <a:pt x="9291140" y="1664042"/>
                  <a:pt x="9296227" y="1686340"/>
                  <a:pt x="9298187" y="1708879"/>
                </a:cubicBezTo>
                <a:cubicBezTo>
                  <a:pt x="9301225" y="1743813"/>
                  <a:pt x="9301586" y="1778984"/>
                  <a:pt x="9305683" y="1813810"/>
                </a:cubicBezTo>
                <a:cubicBezTo>
                  <a:pt x="9306606" y="1821656"/>
                  <a:pt x="9311262" y="1828630"/>
                  <a:pt x="9313178" y="1836295"/>
                </a:cubicBezTo>
                <a:lnTo>
                  <a:pt x="9328168" y="1896256"/>
                </a:lnTo>
                <a:cubicBezTo>
                  <a:pt x="9330666" y="1941226"/>
                  <a:pt x="9331585" y="1986312"/>
                  <a:pt x="9335663" y="2031167"/>
                </a:cubicBezTo>
                <a:cubicBezTo>
                  <a:pt x="9336596" y="2041426"/>
                  <a:pt x="9341592" y="2050967"/>
                  <a:pt x="9343158" y="2061148"/>
                </a:cubicBezTo>
                <a:cubicBezTo>
                  <a:pt x="9346598" y="2083509"/>
                  <a:pt x="9347663" y="2106179"/>
                  <a:pt x="9350653" y="2128604"/>
                </a:cubicBezTo>
                <a:cubicBezTo>
                  <a:pt x="9352661" y="2143667"/>
                  <a:pt x="9355347" y="2158638"/>
                  <a:pt x="9358148" y="2173574"/>
                </a:cubicBezTo>
                <a:cubicBezTo>
                  <a:pt x="9358153" y="2173601"/>
                  <a:pt x="9376883" y="2267249"/>
                  <a:pt x="9380633" y="2286000"/>
                </a:cubicBezTo>
                <a:cubicBezTo>
                  <a:pt x="9383131" y="2298492"/>
                  <a:pt x="9385038" y="2311117"/>
                  <a:pt x="9388128" y="2323476"/>
                </a:cubicBezTo>
                <a:cubicBezTo>
                  <a:pt x="9390626" y="2333469"/>
                  <a:pt x="9393465" y="2343384"/>
                  <a:pt x="9395623" y="2353456"/>
                </a:cubicBezTo>
                <a:cubicBezTo>
                  <a:pt x="9415471" y="2446076"/>
                  <a:pt x="9401531" y="2401159"/>
                  <a:pt x="9418109" y="2450892"/>
                </a:cubicBezTo>
                <a:cubicBezTo>
                  <a:pt x="9415611" y="2548328"/>
                  <a:pt x="9415250" y="2645842"/>
                  <a:pt x="9410614" y="2743200"/>
                </a:cubicBezTo>
                <a:cubicBezTo>
                  <a:pt x="9409324" y="2770280"/>
                  <a:pt x="9401911" y="2766089"/>
                  <a:pt x="9380633" y="2773181"/>
                </a:cubicBezTo>
                <a:cubicBezTo>
                  <a:pt x="9365643" y="2788171"/>
                  <a:pt x="9356848" y="2817366"/>
                  <a:pt x="9335663" y="2818151"/>
                </a:cubicBezTo>
                <a:cubicBezTo>
                  <a:pt x="9093271" y="2827128"/>
                  <a:pt x="9200666" y="2821435"/>
                  <a:pt x="9013374" y="2833141"/>
                </a:cubicBezTo>
                <a:cubicBezTo>
                  <a:pt x="8975630" y="2839432"/>
                  <a:pt x="8945801" y="2843174"/>
                  <a:pt x="8908443" y="2855627"/>
                </a:cubicBezTo>
                <a:cubicBezTo>
                  <a:pt x="8900948" y="2858125"/>
                  <a:pt x="8893623" y="2861206"/>
                  <a:pt x="8885958" y="2863122"/>
                </a:cubicBezTo>
                <a:cubicBezTo>
                  <a:pt x="8873599" y="2866212"/>
                  <a:pt x="8860919" y="2867854"/>
                  <a:pt x="8848483" y="2870617"/>
                </a:cubicBezTo>
                <a:cubicBezTo>
                  <a:pt x="8838427" y="2872852"/>
                  <a:pt x="8828496" y="2875614"/>
                  <a:pt x="8818502" y="2878112"/>
                </a:cubicBezTo>
                <a:cubicBezTo>
                  <a:pt x="8808509" y="2883109"/>
                  <a:pt x="8799224" y="2889892"/>
                  <a:pt x="8788522" y="2893102"/>
                </a:cubicBezTo>
                <a:cubicBezTo>
                  <a:pt x="8773966" y="2897469"/>
                  <a:pt x="8758453" y="2897617"/>
                  <a:pt x="8743551" y="2900597"/>
                </a:cubicBezTo>
                <a:cubicBezTo>
                  <a:pt x="8733450" y="2902617"/>
                  <a:pt x="8723437" y="2905132"/>
                  <a:pt x="8713571" y="2908092"/>
                </a:cubicBezTo>
                <a:cubicBezTo>
                  <a:pt x="8698437" y="2912632"/>
                  <a:pt x="8684095" y="2919983"/>
                  <a:pt x="8668601" y="2923082"/>
                </a:cubicBezTo>
                <a:cubicBezTo>
                  <a:pt x="8613802" y="2934041"/>
                  <a:pt x="8643736" y="2928775"/>
                  <a:pt x="8578660" y="2938072"/>
                </a:cubicBezTo>
                <a:cubicBezTo>
                  <a:pt x="8571165" y="2943069"/>
                  <a:pt x="8564720" y="2950214"/>
                  <a:pt x="8556174" y="2953063"/>
                </a:cubicBezTo>
                <a:cubicBezTo>
                  <a:pt x="8541757" y="2957869"/>
                  <a:pt x="8526039" y="2957261"/>
                  <a:pt x="8511204" y="2960558"/>
                </a:cubicBezTo>
                <a:cubicBezTo>
                  <a:pt x="8503492" y="2962272"/>
                  <a:pt x="8496315" y="2965883"/>
                  <a:pt x="8488719" y="2968053"/>
                </a:cubicBezTo>
                <a:cubicBezTo>
                  <a:pt x="8478814" y="2970883"/>
                  <a:pt x="8468570" y="2972475"/>
                  <a:pt x="8458738" y="2975548"/>
                </a:cubicBezTo>
                <a:cubicBezTo>
                  <a:pt x="8423245" y="2986639"/>
                  <a:pt x="8378522" y="3005082"/>
                  <a:pt x="8338817" y="3013023"/>
                </a:cubicBezTo>
                <a:cubicBezTo>
                  <a:pt x="8323915" y="3016003"/>
                  <a:pt x="8308836" y="3018020"/>
                  <a:pt x="8293846" y="3020518"/>
                </a:cubicBezTo>
                <a:lnTo>
                  <a:pt x="8226391" y="3043004"/>
                </a:lnTo>
                <a:cubicBezTo>
                  <a:pt x="8218896" y="3045502"/>
                  <a:pt x="8211618" y="3048785"/>
                  <a:pt x="8203905" y="3050499"/>
                </a:cubicBezTo>
                <a:cubicBezTo>
                  <a:pt x="8181420" y="3055496"/>
                  <a:pt x="8158706" y="3059554"/>
                  <a:pt x="8136450" y="3065489"/>
                </a:cubicBezTo>
                <a:cubicBezTo>
                  <a:pt x="8121182" y="3069560"/>
                  <a:pt x="8107065" y="3077881"/>
                  <a:pt x="8091479" y="3080479"/>
                </a:cubicBezTo>
                <a:cubicBezTo>
                  <a:pt x="7974318" y="3100006"/>
                  <a:pt x="8031807" y="3092717"/>
                  <a:pt x="7919092" y="3102964"/>
                </a:cubicBezTo>
                <a:cubicBezTo>
                  <a:pt x="7909099" y="3105462"/>
                  <a:pt x="7899413" y="3110459"/>
                  <a:pt x="7889112" y="3110459"/>
                </a:cubicBezTo>
                <a:lnTo>
                  <a:pt x="1166023" y="3102964"/>
                </a:lnTo>
                <a:cubicBezTo>
                  <a:pt x="1158123" y="3102946"/>
                  <a:pt x="1151311" y="3096882"/>
                  <a:pt x="1143538" y="3095469"/>
                </a:cubicBezTo>
                <a:cubicBezTo>
                  <a:pt x="1081203" y="3084135"/>
                  <a:pt x="1046184" y="3089869"/>
                  <a:pt x="978646" y="3072984"/>
                </a:cubicBezTo>
                <a:cubicBezTo>
                  <a:pt x="906632" y="3054981"/>
                  <a:pt x="937436" y="3061744"/>
                  <a:pt x="806260" y="3043004"/>
                </a:cubicBezTo>
                <a:cubicBezTo>
                  <a:pt x="771283" y="3038007"/>
                  <a:pt x="735606" y="3036582"/>
                  <a:pt x="701328" y="3028013"/>
                </a:cubicBezTo>
                <a:cubicBezTo>
                  <a:pt x="694271" y="3026249"/>
                  <a:pt x="657661" y="3017911"/>
                  <a:pt x="648863" y="3013023"/>
                </a:cubicBezTo>
                <a:cubicBezTo>
                  <a:pt x="633114" y="3004274"/>
                  <a:pt x="621370" y="2987413"/>
                  <a:pt x="603892" y="2983043"/>
                </a:cubicBezTo>
                <a:cubicBezTo>
                  <a:pt x="490797" y="2954769"/>
                  <a:pt x="661519" y="2999753"/>
                  <a:pt x="543932" y="2960558"/>
                </a:cubicBezTo>
                <a:cubicBezTo>
                  <a:pt x="531846" y="2956530"/>
                  <a:pt x="518815" y="2956153"/>
                  <a:pt x="506456" y="2953063"/>
                </a:cubicBezTo>
                <a:cubicBezTo>
                  <a:pt x="304043" y="2902457"/>
                  <a:pt x="810127" y="3020543"/>
                  <a:pt x="439001" y="2938072"/>
                </a:cubicBezTo>
                <a:cubicBezTo>
                  <a:pt x="376228" y="2924123"/>
                  <a:pt x="469734" y="2936038"/>
                  <a:pt x="379040" y="2923082"/>
                </a:cubicBezTo>
                <a:cubicBezTo>
                  <a:pt x="254414" y="2905278"/>
                  <a:pt x="358831" y="2925036"/>
                  <a:pt x="274109" y="2908092"/>
                </a:cubicBezTo>
                <a:cubicBezTo>
                  <a:pt x="264115" y="2903095"/>
                  <a:pt x="254590" y="2897025"/>
                  <a:pt x="244128" y="2893102"/>
                </a:cubicBezTo>
                <a:cubicBezTo>
                  <a:pt x="234483" y="2889485"/>
                  <a:pt x="224086" y="2888317"/>
                  <a:pt x="214148" y="2885607"/>
                </a:cubicBezTo>
                <a:cubicBezTo>
                  <a:pt x="116151" y="2858881"/>
                  <a:pt x="199506" y="2880072"/>
                  <a:pt x="131702" y="2863122"/>
                </a:cubicBezTo>
                <a:cubicBezTo>
                  <a:pt x="111190" y="2849446"/>
                  <a:pt x="104746" y="2849314"/>
                  <a:pt x="94227" y="2825646"/>
                </a:cubicBezTo>
                <a:cubicBezTo>
                  <a:pt x="87810" y="2811207"/>
                  <a:pt x="84234" y="2795666"/>
                  <a:pt x="79237" y="2780676"/>
                </a:cubicBezTo>
                <a:cubicBezTo>
                  <a:pt x="76739" y="2773181"/>
                  <a:pt x="77329" y="2763776"/>
                  <a:pt x="71742" y="2758190"/>
                </a:cubicBezTo>
                <a:lnTo>
                  <a:pt x="56751" y="2743200"/>
                </a:lnTo>
                <a:cubicBezTo>
                  <a:pt x="38912" y="2689684"/>
                  <a:pt x="50526" y="2711377"/>
                  <a:pt x="26771" y="2675745"/>
                </a:cubicBezTo>
                <a:cubicBezTo>
                  <a:pt x="24273" y="2668250"/>
                  <a:pt x="21192" y="2660924"/>
                  <a:pt x="19276" y="2653259"/>
                </a:cubicBezTo>
                <a:cubicBezTo>
                  <a:pt x="0" y="2576154"/>
                  <a:pt x="15481" y="2566652"/>
                  <a:pt x="19276" y="2450892"/>
                </a:cubicBezTo>
                <a:cubicBezTo>
                  <a:pt x="22470" y="2353476"/>
                  <a:pt x="24741" y="2256031"/>
                  <a:pt x="26771" y="2158584"/>
                </a:cubicBezTo>
                <a:cubicBezTo>
                  <a:pt x="29738" y="2016186"/>
                  <a:pt x="29952" y="1873727"/>
                  <a:pt x="34266" y="1731364"/>
                </a:cubicBezTo>
                <a:cubicBezTo>
                  <a:pt x="35754" y="1682247"/>
                  <a:pt x="39527" y="1672845"/>
                  <a:pt x="49256" y="1633928"/>
                </a:cubicBezTo>
                <a:cubicBezTo>
                  <a:pt x="51754" y="1588958"/>
                  <a:pt x="52673" y="1543872"/>
                  <a:pt x="56751" y="1499017"/>
                </a:cubicBezTo>
                <a:cubicBezTo>
                  <a:pt x="57684" y="1488758"/>
                  <a:pt x="62789" y="1479234"/>
                  <a:pt x="64246" y="1469036"/>
                </a:cubicBezTo>
                <a:cubicBezTo>
                  <a:pt x="86155" y="1315683"/>
                  <a:pt x="60148" y="1452055"/>
                  <a:pt x="79237" y="1356610"/>
                </a:cubicBezTo>
                <a:cubicBezTo>
                  <a:pt x="81735" y="1309141"/>
                  <a:pt x="82785" y="1261574"/>
                  <a:pt x="86732" y="1214204"/>
                </a:cubicBezTo>
                <a:cubicBezTo>
                  <a:pt x="87790" y="1201509"/>
                  <a:pt x="90875" y="1189019"/>
                  <a:pt x="94227" y="1176728"/>
                </a:cubicBezTo>
                <a:cubicBezTo>
                  <a:pt x="98384" y="1161484"/>
                  <a:pt x="109217" y="1131758"/>
                  <a:pt x="109217" y="1131758"/>
                </a:cubicBezTo>
                <a:cubicBezTo>
                  <a:pt x="111715" y="1029325"/>
                  <a:pt x="112533" y="926837"/>
                  <a:pt x="116712" y="824459"/>
                </a:cubicBezTo>
                <a:cubicBezTo>
                  <a:pt x="117909" y="795125"/>
                  <a:pt x="112482" y="765537"/>
                  <a:pt x="139197" y="749508"/>
                </a:cubicBezTo>
                <a:cubicBezTo>
                  <a:pt x="145972" y="745443"/>
                  <a:pt x="154188" y="744511"/>
                  <a:pt x="161683" y="742013"/>
                </a:cubicBezTo>
                <a:cubicBezTo>
                  <a:pt x="166680" y="747010"/>
                  <a:pt x="170614" y="753368"/>
                  <a:pt x="176673" y="757004"/>
                </a:cubicBezTo>
                <a:cubicBezTo>
                  <a:pt x="195819" y="768492"/>
                  <a:pt x="206135" y="758812"/>
                  <a:pt x="221643" y="779489"/>
                </a:cubicBezTo>
                <a:cubicBezTo>
                  <a:pt x="224641" y="783486"/>
                  <a:pt x="184168" y="793230"/>
                  <a:pt x="191663" y="7944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4367633" y="15664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5099153" y="1718873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/楕円 60"/>
          <p:cNvSpPr/>
          <p:nvPr/>
        </p:nvSpPr>
        <p:spPr>
          <a:xfrm>
            <a:off x="2731581" y="137747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1786701" y="2223292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194496" y="102907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1886136" y="488056"/>
            <a:ext cx="99936" cy="99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 flipV="1">
            <a:off x="1554480" y="5532120"/>
            <a:ext cx="106680" cy="76200"/>
          </a:xfrm>
          <a:prstGeom prst="ellipse">
            <a:avLst/>
          </a:prstGeom>
          <a:noFill/>
          <a:ln w="6350">
            <a:solidFill>
              <a:schemeClr val="accent6">
                <a:lumMod val="20000"/>
                <a:lumOff val="80000"/>
                <a:alpha val="7000"/>
              </a:schemeClr>
            </a:solidFill>
          </a:ln>
          <a:effectLst>
            <a:glow rad="228600">
              <a:srgbClr val="FFFF99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 flipV="1">
            <a:off x="1356360" y="5661660"/>
            <a:ext cx="106680" cy="76200"/>
          </a:xfrm>
          <a:prstGeom prst="ellipse">
            <a:avLst/>
          </a:prstGeom>
          <a:noFill/>
          <a:ln w="6350">
            <a:solidFill>
              <a:schemeClr val="accent6">
                <a:lumMod val="20000"/>
                <a:lumOff val="80000"/>
                <a:alpha val="7000"/>
              </a:schemeClr>
            </a:solidFill>
          </a:ln>
          <a:effectLst>
            <a:glow rad="228600">
              <a:srgbClr val="FFFF99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 flipV="1">
            <a:off x="1752600" y="5608320"/>
            <a:ext cx="106680" cy="76200"/>
          </a:xfrm>
          <a:prstGeom prst="ellipse">
            <a:avLst/>
          </a:prstGeom>
          <a:noFill/>
          <a:ln w="6350">
            <a:solidFill>
              <a:schemeClr val="accent6">
                <a:lumMod val="20000"/>
                <a:lumOff val="80000"/>
                <a:alpha val="7000"/>
              </a:schemeClr>
            </a:solidFill>
          </a:ln>
          <a:effectLst>
            <a:glow rad="228600">
              <a:srgbClr val="FFFF99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2" name="グループ化 71"/>
          <p:cNvGrpSpPr/>
          <p:nvPr/>
        </p:nvGrpSpPr>
        <p:grpSpPr>
          <a:xfrm>
            <a:off x="6804390" y="5762946"/>
            <a:ext cx="594360" cy="228600"/>
            <a:chOff x="6286500" y="5463540"/>
            <a:chExt cx="594360" cy="228600"/>
          </a:xfrm>
        </p:grpSpPr>
        <p:sp>
          <p:nvSpPr>
            <p:cNvPr id="68" name="円/楕円 67"/>
            <p:cNvSpPr/>
            <p:nvPr/>
          </p:nvSpPr>
          <p:spPr>
            <a:xfrm flipV="1">
              <a:off x="6553200" y="5463540"/>
              <a:ext cx="106680" cy="76200"/>
            </a:xfrm>
            <a:prstGeom prst="ellipse">
              <a:avLst/>
            </a:prstGeom>
            <a:noFill/>
            <a:ln w="6350">
              <a:solidFill>
                <a:schemeClr val="accent6">
                  <a:lumMod val="20000"/>
                  <a:lumOff val="80000"/>
                  <a:alpha val="7000"/>
                </a:schemeClr>
              </a:solidFill>
            </a:ln>
            <a:effectLst>
              <a:glow rad="228600">
                <a:srgbClr val="FFFF99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6286500" y="5539740"/>
              <a:ext cx="594360" cy="1524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7050860" y="5768340"/>
            <a:ext cx="594360" cy="213360"/>
            <a:chOff x="7010400" y="5768340"/>
            <a:chExt cx="594360" cy="213360"/>
          </a:xfrm>
        </p:grpSpPr>
        <p:sp>
          <p:nvSpPr>
            <p:cNvPr id="67" name="円/楕円 66"/>
            <p:cNvSpPr/>
            <p:nvPr/>
          </p:nvSpPr>
          <p:spPr>
            <a:xfrm flipV="1">
              <a:off x="7299960" y="5768340"/>
              <a:ext cx="106680" cy="76200"/>
            </a:xfrm>
            <a:prstGeom prst="ellipse">
              <a:avLst/>
            </a:prstGeom>
            <a:noFill/>
            <a:ln w="6350">
              <a:solidFill>
                <a:schemeClr val="accent6">
                  <a:lumMod val="20000"/>
                  <a:lumOff val="80000"/>
                  <a:alpha val="7000"/>
                </a:schemeClr>
              </a:solidFill>
            </a:ln>
            <a:effectLst>
              <a:glow rad="228600">
                <a:srgbClr val="FFFF99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7010400" y="5829300"/>
              <a:ext cx="594360" cy="1524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0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50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repeatCount="indefinite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30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50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3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5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4" grpId="0" animBg="1"/>
      <p:bldP spid="26" grpId="0" animBg="1"/>
      <p:bldP spid="27" grpId="0" animBg="1"/>
      <p:bldP spid="36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27</cp:revision>
  <dcterms:created xsi:type="dcterms:W3CDTF">2008-01-17T11:40:16Z</dcterms:created>
  <dcterms:modified xsi:type="dcterms:W3CDTF">2014-01-05T08:10:18Z</dcterms:modified>
</cp:coreProperties>
</file>