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-60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526FE-2880-4F08-A85A-EE6213484F98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6423C-858D-47E0-A010-E829F12E1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76400" y="3076575"/>
            <a:ext cx="6102953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kumimoji="1" lang="ja-JP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Ｈｏｗ　</a:t>
            </a:r>
            <a:r>
              <a:rPr kumimoji="1" lang="en-US" altLang="ja-JP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are</a:t>
            </a:r>
            <a:r>
              <a:rPr kumimoji="1" lang="ja-JP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　</a:t>
            </a:r>
            <a:r>
              <a:rPr lang="ja-JP" altLang="en-US" sz="54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ｙ</a:t>
            </a:r>
            <a:r>
              <a:rPr kumimoji="1" lang="en-US" altLang="ja-JP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ou</a:t>
            </a:r>
            <a:r>
              <a:rPr lang="ja-JP" alt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？</a:t>
            </a:r>
            <a:endParaRPr kumimoji="1" lang="ja-JP" alt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6" presetClass="pat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8889"/>
                                  </p:iterate>
                                  <p:childTnLst>
                                    <p:animMotion origin="layout" path="M -0.03663 0.01297 C -0.04548 -0.18541 0.06546 -0.35694 0.21424 -0.36875 C 0.3566 -0.38379 0.48959 -0.25069 0.49844 -0.0581 C 0.50973 0.11922 0.41632 0.28542 0.28299 0.29699 C 0.16112 0.30602 0.04549 0.1963 0.03664 0.03079 C 0.02761 -0.1206 0.10556 -0.2625 0.21858 -0.27453 C 0.32309 -0.2831 0.42101 -0.1912 0.42743 -0.05254 C 0.43403 0.07199 0.37205 0.19329 0.27865 0.19954 C 0.19427 0.20834 0.11441 0.13727 0.10747 0.02477 C 0.1033 -0.07592 0.14983 -0.17361 0.22309 -0.1794 C 0.2875 -0.18541 0.35191 -0.13194 0.3566 -0.04629 C 0.36077 0.02778 0.32761 0.09884 0.27414 0.10486 C 0.22969 0.11065 0.18299 0.07824 0.18073 0.01898 C 0.17657 -0.0287 0.19427 -0.07916 0.22743 -0.08472 C 0.25434 -0.08472 0.28108 -0.07291 0.28525 -0.04051 C 0.2875 -0.01944 0.28299 0.00116 0.2698 0.00972 C 0.2632 0.01297 0.25868 0.01297 0.25209 0.00972 " pathEditMode="relative" rAng="0" ptsTypes="fffffffffffffffff">
                                      <p:cBhvr>
                                        <p:cTn id="11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00" y="-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28</cp:revision>
  <dcterms:created xsi:type="dcterms:W3CDTF">2008-12-24T13:33:32Z</dcterms:created>
  <dcterms:modified xsi:type="dcterms:W3CDTF">2014-01-04T04:19:35Z</dcterms:modified>
</cp:coreProperties>
</file>