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44656-6AB3-48AB-8620-3AF303264A96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E27C7-F0C5-41B6-AE80-11F3301CE3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05000" y="3338512"/>
            <a:ext cx="6102953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kumimoji="1" lang="ja-JP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Ｈｏｗ　</a:t>
            </a:r>
            <a:r>
              <a:rPr kumimoji="1" lang="en-US" altLang="ja-JP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are</a:t>
            </a:r>
            <a:r>
              <a:rPr kumimoji="1" lang="ja-JP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　</a:t>
            </a:r>
            <a:r>
              <a:rPr lang="ja-JP" altLang="en-US" sz="54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ｙ</a:t>
            </a:r>
            <a:r>
              <a:rPr kumimoji="1" lang="en-US" altLang="ja-JP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ou</a:t>
            </a:r>
            <a:r>
              <a:rPr lang="ja-JP" alt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？</a:t>
            </a:r>
            <a:endParaRPr kumimoji="1" lang="ja-JP" alt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05000" y="3338512"/>
            <a:ext cx="6102953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kumimoji="1" lang="ja-JP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Ｈｏｗ　</a:t>
            </a:r>
            <a:r>
              <a:rPr kumimoji="1" lang="en-US" altLang="ja-JP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are</a:t>
            </a:r>
            <a:r>
              <a:rPr kumimoji="1" lang="ja-JP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　</a:t>
            </a:r>
            <a:r>
              <a:rPr lang="ja-JP" altLang="en-US" sz="54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ｙ</a:t>
            </a:r>
            <a:r>
              <a:rPr kumimoji="1" lang="en-US" altLang="ja-JP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ou</a:t>
            </a:r>
            <a:r>
              <a:rPr lang="ja-JP" alt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？</a:t>
            </a:r>
            <a:endParaRPr kumimoji="1" lang="ja-JP" alt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5000" y="3338512"/>
            <a:ext cx="6102953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kumimoji="1" lang="ja-JP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Ｈｏｗ　</a:t>
            </a:r>
            <a:r>
              <a:rPr kumimoji="1" lang="en-US" altLang="ja-JP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are</a:t>
            </a:r>
            <a:r>
              <a:rPr kumimoji="1" lang="ja-JP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　</a:t>
            </a:r>
            <a:r>
              <a:rPr lang="ja-JP" altLang="en-US" sz="54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ｙ</a:t>
            </a:r>
            <a:r>
              <a:rPr kumimoji="1" lang="en-US" altLang="ja-JP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ou</a:t>
            </a:r>
            <a:r>
              <a:rPr lang="ja-JP" alt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？</a:t>
            </a:r>
            <a:endParaRPr kumimoji="1" lang="ja-JP" alt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Rot by="-43200000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3" presetClass="entr" presetSubtype="528" fill="hold" grpId="0" nodeType="withEffect">
                                  <p:stCondLst>
                                    <p:cond delay="1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2" nodeType="withEffect">
                                  <p:stCondLst>
                                    <p:cond delay="1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1" nodeType="withEffect">
                                  <p:stCondLst>
                                    <p:cond delay="1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Rot by="-43200000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23" presetClass="entr" presetSubtype="528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2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grpId="1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Rot by="-43200000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5" grpId="0"/>
      <p:bldP spid="5" grpId="1"/>
      <p:bldP spid="5" grpId="2"/>
      <p:bldP spid="6" grpId="0"/>
      <p:bldP spid="6" grpId="1"/>
      <p:bldP spid="6" grpId="2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34</cp:revision>
  <dcterms:created xsi:type="dcterms:W3CDTF">2008-12-25T01:45:20Z</dcterms:created>
  <dcterms:modified xsi:type="dcterms:W3CDTF">2014-01-04T05:17:25Z</dcterms:modified>
</cp:coreProperties>
</file>