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-60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67776" y="3098563"/>
            <a:ext cx="5324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Ｈｏｗ　</a:t>
            </a:r>
            <a:r>
              <a:rPr kumimoji="1"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</a:t>
            </a:r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ｙ</a:t>
            </a:r>
            <a:r>
              <a:rPr kumimoji="1" lang="en-US" altLang="ja-JP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ja-JP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</a:t>
            </a:r>
            <a:endParaRPr kumimoji="1"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7776" y="3098563"/>
            <a:ext cx="5324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Ｈｏｗ　</a:t>
            </a:r>
            <a:r>
              <a:rPr kumimoji="1"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</a:t>
            </a:r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ｙ</a:t>
            </a:r>
            <a:r>
              <a:rPr kumimoji="1" lang="en-US" altLang="ja-JP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ja-JP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</a:t>
            </a:r>
            <a:endParaRPr kumimoji="1"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67776" y="3098563"/>
            <a:ext cx="5324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Ｈｏｗ　</a:t>
            </a:r>
            <a:r>
              <a:rPr kumimoji="1"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</a:t>
            </a:r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ｙ</a:t>
            </a:r>
            <a:r>
              <a:rPr kumimoji="1" lang="en-US" altLang="ja-JP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ja-JP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</a:t>
            </a:r>
            <a:endParaRPr kumimoji="1"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7776" y="3098563"/>
            <a:ext cx="5324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Ｈｏｗ　</a:t>
            </a:r>
            <a:r>
              <a:rPr kumimoji="1"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</a:t>
            </a:r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ｙ</a:t>
            </a:r>
            <a:r>
              <a:rPr kumimoji="1" lang="en-US" altLang="ja-JP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ja-JP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</a:t>
            </a:r>
            <a:endParaRPr kumimoji="1"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67776" y="3098563"/>
            <a:ext cx="5324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Ｈｏｗ　</a:t>
            </a:r>
            <a:r>
              <a:rPr kumimoji="1"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</a:t>
            </a:r>
            <a:r>
              <a:rPr kumimoji="1"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ｙ</a:t>
            </a:r>
            <a:r>
              <a:rPr kumimoji="1" lang="en-US" altLang="ja-JP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ja-JP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</a:t>
            </a:r>
            <a:endParaRPr kumimoji="1"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34</cp:revision>
  <dcterms:created xsi:type="dcterms:W3CDTF">2008-12-25T01:45:20Z</dcterms:created>
  <dcterms:modified xsi:type="dcterms:W3CDTF">2014-01-04T05:27:01Z</dcterms:modified>
</cp:coreProperties>
</file>