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" d="100"/>
          <a:sy n="10" d="100"/>
        </p:scale>
        <p:origin x="-60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656-6AB3-48AB-8620-3AF303264A96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27C7-F0C5-41B6-AE80-11F3301CE3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656-6AB3-48AB-8620-3AF303264A96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27C7-F0C5-41B6-AE80-11F3301CE3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656-6AB3-48AB-8620-3AF303264A96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27C7-F0C5-41B6-AE80-11F3301CE3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656-6AB3-48AB-8620-3AF303264A96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27C7-F0C5-41B6-AE80-11F3301CE3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656-6AB3-48AB-8620-3AF303264A96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27C7-F0C5-41B6-AE80-11F3301CE3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656-6AB3-48AB-8620-3AF303264A96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27C7-F0C5-41B6-AE80-11F3301CE3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656-6AB3-48AB-8620-3AF303264A96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27C7-F0C5-41B6-AE80-11F3301CE3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656-6AB3-48AB-8620-3AF303264A96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27C7-F0C5-41B6-AE80-11F3301CE3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656-6AB3-48AB-8620-3AF303264A96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27C7-F0C5-41B6-AE80-11F3301CE3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656-6AB3-48AB-8620-3AF303264A96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27C7-F0C5-41B6-AE80-11F3301CE3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656-6AB3-48AB-8620-3AF303264A96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27C7-F0C5-41B6-AE80-11F3301CE3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44656-6AB3-48AB-8620-3AF303264A96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E27C7-F0C5-41B6-AE80-11F3301CE3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567776" y="3098563"/>
            <a:ext cx="53241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Ｈｏｗ　</a:t>
            </a:r>
            <a:r>
              <a:rPr kumimoji="1" lang="en-US" altLang="ja-JP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are</a:t>
            </a:r>
            <a:r>
              <a:rPr kumimoji="1" lang="ja-JP" alt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　</a:t>
            </a:r>
            <a:r>
              <a:rPr lang="ja-JP" altLang="en-US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ｙ</a:t>
            </a:r>
            <a:r>
              <a:rPr kumimoji="1" lang="en-US" altLang="ja-JP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</a:t>
            </a:r>
            <a:r>
              <a:rPr lang="ja-JP" alt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？</a:t>
            </a:r>
            <a:endParaRPr kumimoji="1" lang="ja-JP" alt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67776" y="3098563"/>
            <a:ext cx="53241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Ｈｏｗ　</a:t>
            </a:r>
            <a:r>
              <a:rPr kumimoji="1" lang="en-US" altLang="ja-JP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are</a:t>
            </a:r>
            <a:r>
              <a:rPr kumimoji="1" lang="ja-JP" alt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　</a:t>
            </a:r>
            <a:r>
              <a:rPr lang="ja-JP" altLang="en-US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ｙ</a:t>
            </a:r>
            <a:r>
              <a:rPr kumimoji="1" lang="en-US" altLang="ja-JP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</a:t>
            </a:r>
            <a:r>
              <a:rPr lang="ja-JP" alt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？</a:t>
            </a:r>
            <a:endParaRPr kumimoji="1" lang="ja-JP" alt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67776" y="3098563"/>
            <a:ext cx="53241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Ｈｏｗ　</a:t>
            </a:r>
            <a:r>
              <a:rPr kumimoji="1" lang="en-US" altLang="ja-JP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are</a:t>
            </a:r>
            <a:r>
              <a:rPr kumimoji="1" lang="ja-JP" alt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　</a:t>
            </a:r>
            <a:r>
              <a:rPr lang="ja-JP" altLang="en-US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ｙ</a:t>
            </a:r>
            <a:r>
              <a:rPr kumimoji="1" lang="en-US" altLang="ja-JP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</a:t>
            </a:r>
            <a:r>
              <a:rPr lang="ja-JP" alt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？</a:t>
            </a:r>
            <a:endParaRPr kumimoji="1" lang="ja-JP" alt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67776" y="3098563"/>
            <a:ext cx="53241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Ｈｏｗ　</a:t>
            </a:r>
            <a:r>
              <a:rPr kumimoji="1" lang="en-US" altLang="ja-JP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are</a:t>
            </a:r>
            <a:r>
              <a:rPr kumimoji="1" lang="ja-JP" alt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　</a:t>
            </a:r>
            <a:r>
              <a:rPr lang="ja-JP" altLang="en-US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ｙ</a:t>
            </a:r>
            <a:r>
              <a:rPr kumimoji="1" lang="en-US" altLang="ja-JP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</a:t>
            </a:r>
            <a:r>
              <a:rPr lang="ja-JP" alt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？</a:t>
            </a:r>
            <a:endParaRPr kumimoji="1" lang="ja-JP" alt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67776" y="3098563"/>
            <a:ext cx="53241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Ｈｏｗ　</a:t>
            </a:r>
            <a:r>
              <a:rPr kumimoji="1" lang="en-US" altLang="ja-JP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are</a:t>
            </a:r>
            <a:r>
              <a:rPr kumimoji="1" lang="ja-JP" alt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　</a:t>
            </a:r>
            <a:r>
              <a:rPr lang="ja-JP" altLang="en-US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ｙ</a:t>
            </a:r>
            <a:r>
              <a:rPr kumimoji="1" lang="en-US" altLang="ja-JP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</a:t>
            </a:r>
            <a:r>
              <a:rPr lang="ja-JP" alt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？</a:t>
            </a:r>
            <a:endParaRPr kumimoji="1" lang="ja-JP" alt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5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iwt</dc:creator>
  <cp:lastModifiedBy>iwt</cp:lastModifiedBy>
  <cp:revision>34</cp:revision>
  <dcterms:created xsi:type="dcterms:W3CDTF">2008-12-25T01:45:20Z</dcterms:created>
  <dcterms:modified xsi:type="dcterms:W3CDTF">2014-01-04T05:27:01Z</dcterms:modified>
</cp:coreProperties>
</file>